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77778" autoAdjust="0"/>
  </p:normalViewPr>
  <p:slideViewPr>
    <p:cSldViewPr snapToGrid="0">
      <p:cViewPr varScale="1">
        <p:scale>
          <a:sx n="58" d="100"/>
          <a:sy n="58" d="100"/>
        </p:scale>
        <p:origin x="6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E8CAA-0C0C-4E88-A4C9-FD2CBE43B77D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A6E7B-33C0-43B3-A4FE-0FFD4DBB69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94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x/y Library to Court </a:t>
            </a:r>
            <a:r>
              <a:rPr lang="en-US" dirty="0" err="1" smtClean="0"/>
              <a:t>Librayr</a:t>
            </a:r>
            <a:r>
              <a:rPr lang="en-US" dirty="0" smtClean="0"/>
              <a:t> .</a:t>
            </a:r>
            <a:r>
              <a:rPr lang="en-US" dirty="0" err="1" smtClean="0"/>
              <a:t>nonPolicCfg</a:t>
            </a:r>
            <a:r>
              <a:rPr lang="en-US" strike="sngStrike" dirty="0" smtClean="0"/>
              <a:t>(wiring)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A6E7B-33C0-43B3-A4FE-0FFD4DBB69A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082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2674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176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1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3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03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46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16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165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40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00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36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A29C35-4220-433F-8985-0FC583998B61}" type="datetimeFigureOut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D72C74-DD49-4ED6-8978-6B452D322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8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7" Type="http://schemas.openxmlformats.org/officeDocument/2006/relationships/image" Target="../media/image44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2.jpeg"/><Relationship Id="rId7" Type="http://schemas.openxmlformats.org/officeDocument/2006/relationships/image" Target="../media/image51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4.jpeg"/><Relationship Id="rId10" Type="http://schemas.openxmlformats.org/officeDocument/2006/relationships/image" Target="../media/image54.jpeg"/><Relationship Id="rId4" Type="http://schemas.openxmlformats.org/officeDocument/2006/relationships/image" Target="../media/image43.jpeg"/><Relationship Id="rId9" Type="http://schemas.openxmlformats.org/officeDocument/2006/relationships/image" Target="../media/image5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42.jpeg"/><Relationship Id="rId7" Type="http://schemas.openxmlformats.org/officeDocument/2006/relationships/image" Target="../media/image56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7.jpg"/><Relationship Id="rId5" Type="http://schemas.openxmlformats.org/officeDocument/2006/relationships/image" Target="../media/image17.jpe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g"/><Relationship Id="rId7" Type="http://schemas.openxmlformats.org/officeDocument/2006/relationships/image" Target="../media/image2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13.jpeg"/><Relationship Id="rId9" Type="http://schemas.openxmlformats.org/officeDocument/2006/relationships/image" Target="../media/image3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9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829056" y="2670048"/>
            <a:ext cx="110947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2005</a:t>
            </a:r>
            <a:r>
              <a:rPr lang="en-US" dirty="0" smtClean="0"/>
              <a:t> INT.IPX (</a:t>
            </a:r>
            <a:r>
              <a:rPr lang="en-US" dirty="0" err="1" smtClean="0"/>
              <a:t>roth.ibm.daimler</a:t>
            </a:r>
            <a:r>
              <a:rPr lang="en-US" dirty="0" smtClean="0"/>
              <a:t>)			</a:t>
            </a:r>
            <a:r>
              <a:rPr lang="en-US" b="1" dirty="0" smtClean="0"/>
              <a:t>2010</a:t>
            </a:r>
            <a:r>
              <a:rPr lang="en-US" dirty="0" smtClean="0"/>
              <a:t>	</a:t>
            </a:r>
          </a:p>
          <a:p>
            <a:r>
              <a:rPr lang="en-US" dirty="0"/>
              <a:t>	</a:t>
            </a:r>
            <a:r>
              <a:rPr lang="en-US" b="1" dirty="0" smtClean="0"/>
              <a:t>HOMICDIE:GHOST(wake)</a:t>
            </a:r>
            <a:r>
              <a:rPr lang="en-US" dirty="0" smtClean="0"/>
              <a:t>			 	</a:t>
            </a:r>
            <a:r>
              <a:rPr lang="en-US" b="1" dirty="0" smtClean="0"/>
              <a:t>HOMCI:ITALIEN:20 </a:t>
            </a:r>
          </a:p>
          <a:p>
            <a:r>
              <a:rPr lang="en-US" dirty="0"/>
              <a:t>	</a:t>
            </a:r>
            <a:r>
              <a:rPr lang="en-US" dirty="0" smtClean="0"/>
              <a:t>2005 </a:t>
            </a:r>
            <a:r>
              <a:rPr lang="en-US" dirty="0" err="1" smtClean="0"/>
              <a:t>PENTAOGN.roth.ibm.daimler.deere</a:t>
            </a:r>
            <a:r>
              <a:rPr lang="en-US" dirty="0" smtClean="0"/>
              <a:t>		</a:t>
            </a:r>
            <a:r>
              <a:rPr lang="en-US" dirty="0" err="1" smtClean="0"/>
              <a:t>Middlefied</a:t>
            </a:r>
            <a:r>
              <a:rPr lang="en-US" dirty="0" smtClean="0"/>
              <a:t> Road, </a:t>
            </a:r>
            <a:r>
              <a:rPr lang="en-US" dirty="0" err="1" smtClean="0"/>
              <a:t>Moutain</a:t>
            </a:r>
            <a:r>
              <a:rPr lang="en-US" dirty="0" smtClean="0"/>
              <a:t> View, California</a:t>
            </a:r>
          </a:p>
          <a:p>
            <a:r>
              <a:rPr lang="en-US" dirty="0"/>
              <a:t>	</a:t>
            </a:r>
            <a:r>
              <a:rPr lang="en-US" dirty="0" smtClean="0"/>
              <a:t>	Blue Wedding Suite				HOMCIE:CLEANER Latham Street, </a:t>
            </a:r>
            <a:r>
              <a:rPr lang="en-US" dirty="0" err="1" smtClean="0"/>
              <a:t>Moutain</a:t>
            </a:r>
            <a:r>
              <a:rPr lang="en-US" dirty="0" smtClean="0"/>
              <a:t> View</a:t>
            </a:r>
          </a:p>
          <a:p>
            <a:r>
              <a:rPr lang="en-US" dirty="0"/>
              <a:t>	</a:t>
            </a:r>
            <a:r>
              <a:rPr lang="en-US" dirty="0" smtClean="0"/>
              <a:t>						</a:t>
            </a:r>
          </a:p>
        </p:txBody>
      </p:sp>
      <p:sp>
        <p:nvSpPr>
          <p:cNvPr id="7" name="Rectangle 6"/>
          <p:cNvSpPr/>
          <p:nvPr/>
        </p:nvSpPr>
        <p:spPr>
          <a:xfrm>
            <a:off x="2157866" y="4512302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ibm.daimler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674746" y="4696968"/>
            <a:ext cx="1319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ibm.daimler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77458" y="4267200"/>
            <a:ext cx="2959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r>
              <a:rPr lang="en-US" sz="800" strike="sngStrike" dirty="0" smtClean="0"/>
              <a:t>(Thomas-is-dieter)</a:t>
            </a:r>
            <a:r>
              <a:rPr lang="en-US" dirty="0" smtClean="0"/>
              <a:t>.</a:t>
            </a:r>
            <a:r>
              <a:rPr lang="en-US" sz="1400" strike="sngStrike" dirty="0" err="1" smtClean="0"/>
              <a:t>Gorbache</a:t>
            </a:r>
            <a:r>
              <a:rPr lang="en-US" sz="1400" strike="sngStrike" dirty="0" smtClean="0"/>
              <a:t>(</a:t>
            </a:r>
            <a:r>
              <a:rPr lang="en-US" sz="1400" strike="sngStrike" dirty="0" err="1" smtClean="0"/>
              <a:t>micheala</a:t>
            </a:r>
            <a:r>
              <a:rPr lang="en-US" sz="1400" strike="sngStrike" dirty="0" smtClean="0"/>
              <a:t>)</a:t>
            </a:r>
            <a:endParaRPr lang="en-US" sz="1400" strike="sngStrike" dirty="0"/>
          </a:p>
        </p:txBody>
      </p:sp>
      <p:cxnSp>
        <p:nvCxnSpPr>
          <p:cNvPr id="11" name="Straight Arrow Connector 10"/>
          <p:cNvCxnSpPr>
            <a:endCxn id="9" idx="1"/>
          </p:cNvCxnSpPr>
          <p:nvPr/>
        </p:nvCxnSpPr>
        <p:spPr>
          <a:xfrm flipV="1">
            <a:off x="3084576" y="4451866"/>
            <a:ext cx="392882" cy="60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919122" y="4082534"/>
            <a:ext cx="1511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Gov.Schw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unimog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cxnSp>
        <p:nvCxnSpPr>
          <p:cNvPr id="14" name="Straight Arrow Connector 13"/>
          <p:cNvCxnSpPr>
            <a:endCxn id="12" idx="2"/>
          </p:cNvCxnSpPr>
          <p:nvPr/>
        </p:nvCxnSpPr>
        <p:spPr>
          <a:xfrm flipH="1" flipV="1">
            <a:off x="7674746" y="4451866"/>
            <a:ext cx="286630" cy="24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351" y="2967631"/>
            <a:ext cx="426719" cy="3068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1803" y="2967632"/>
            <a:ext cx="426719" cy="30681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4340351" y="2967631"/>
            <a:ext cx="616839" cy="153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994338" y="2967631"/>
            <a:ext cx="673918" cy="290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477458" y="3408712"/>
            <a:ext cx="23625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157866" y="2816352"/>
            <a:ext cx="1926454" cy="4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887968" y="3779520"/>
            <a:ext cx="281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Assuemed</a:t>
            </a:r>
            <a:r>
              <a:rPr lang="en-US" dirty="0" smtClean="0"/>
              <a:t>; </a:t>
            </a:r>
            <a:r>
              <a:rPr lang="en-US" dirty="0" err="1" smtClean="0"/>
              <a:t>VIRIGINA.</a:t>
            </a:r>
            <a:r>
              <a:rPr lang="en-US" strike="sngStrike" dirty="0" err="1" smtClean="0"/>
              <a:t>google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9558522" y="393028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886628" y="4034451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Sky is grey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829056" y="1281946"/>
            <a:ext cx="94404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1990 !41.CHECKPOINT CHARLIE, !PRESIDENT REAGEAN</a:t>
            </a:r>
          </a:p>
          <a:p>
            <a:r>
              <a:rPr lang="en-US" sz="3200" b="1" dirty="0" smtClean="0"/>
              <a:t>	INT.IPX;  1D8723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10329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2575133" y="2029457"/>
            <a:ext cx="4950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POLICE:FORT:WORTH: </a:t>
            </a:r>
            <a:r>
              <a:rPr lang="en-US" strike="sngStrike" dirty="0" smtClean="0"/>
              <a:t>Up the chimney(hand) </a:t>
            </a:r>
          </a:p>
          <a:p>
            <a:r>
              <a:rPr lang="en-US" dirty="0"/>
              <a:t>	</a:t>
            </a:r>
            <a:r>
              <a:rPr lang="en-US" dirty="0" smtClean="0"/>
              <a:t>¼-de </a:t>
            </a:r>
            <a:r>
              <a:rPr lang="en-US" dirty="0" err="1" smtClean="0"/>
              <a:t>gheo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).TERMIANATO.JOEPHSE</a:t>
            </a:r>
          </a:p>
          <a:p>
            <a:r>
              <a:rPr lang="en-US" dirty="0"/>
              <a:t>	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dj</a:t>
            </a:r>
            <a:r>
              <a:rPr lang="en-US" dirty="0" smtClean="0"/>
              <a:t>). J5/C5 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ext.gorbachev.remote</a:t>
            </a:r>
            <a:r>
              <a:rPr lang="en-US" strike="sngStrike" dirty="0" smtClean="0"/>
              <a:t>)</a:t>
            </a:r>
          </a:p>
          <a:p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3357796" y="2759422"/>
            <a:ext cx="1244184" cy="13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155936" y="1945544"/>
            <a:ext cx="1627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Music: </a:t>
            </a:r>
            <a:r>
              <a:rPr lang="en-US" sz="800" strike="sngStrike" dirty="0" err="1" smtClean="0"/>
              <a:t>Standin</a:t>
            </a:r>
            <a:r>
              <a:rPr lang="en-US" sz="800" strike="sngStrike" dirty="0" smtClean="0"/>
              <a:t> at wall in </a:t>
            </a:r>
            <a:r>
              <a:rPr lang="en-US" sz="800" strike="sngStrike" dirty="0" err="1" smtClean="0"/>
              <a:t>discothek</a:t>
            </a:r>
            <a:endParaRPr lang="en-US" sz="8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35" y="1804416"/>
            <a:ext cx="876300" cy="87630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760257" y="1697000"/>
            <a:ext cx="1677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smtClean="0"/>
              <a:t>Thoams-is-dieter: Down th chimney</a:t>
            </a:r>
            <a:endParaRPr lang="en-US" sz="800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1034676" y="2610192"/>
            <a:ext cx="3535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Thoams</a:t>
            </a:r>
            <a:r>
              <a:rPr lang="en-US" strike="sngStrike" dirty="0"/>
              <a:t>-is-dieter: Down </a:t>
            </a:r>
            <a:r>
              <a:rPr lang="en-US" strike="sngStrike" dirty="0" err="1"/>
              <a:t>th</a:t>
            </a:r>
            <a:r>
              <a:rPr lang="en-US" strike="sngStrike" dirty="0"/>
              <a:t> chimney</a:t>
            </a:r>
          </a:p>
        </p:txBody>
      </p:sp>
      <p:sp>
        <p:nvSpPr>
          <p:cNvPr id="2" name="Rectangle 1"/>
          <p:cNvSpPr/>
          <p:nvPr/>
        </p:nvSpPr>
        <p:spPr>
          <a:xfrm>
            <a:off x="1163155" y="3927534"/>
            <a:ext cx="2816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Mark(</a:t>
            </a:r>
            <a:r>
              <a:rPr lang="en-US" dirty="0" err="1"/>
              <a:t>Jackok</a:t>
            </a:r>
            <a:r>
              <a:rPr lang="en-US" dirty="0"/>
              <a:t>): foster (blond)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26833" y="3927534"/>
            <a:ext cx="38520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Sitz</a:t>
            </a:r>
            <a:r>
              <a:rPr lang="en-US" dirty="0" smtClean="0"/>
              <a:t> of </a:t>
            </a:r>
            <a:r>
              <a:rPr lang="en-US" dirty="0" err="1" smtClean="0"/>
              <a:t>dem</a:t>
            </a:r>
            <a:r>
              <a:rPr lang="en-US" dirty="0" smtClean="0"/>
              <a:t> </a:t>
            </a:r>
            <a:r>
              <a:rPr lang="en-US" dirty="0" err="1" smtClean="0"/>
              <a:t>trokcenne</a:t>
            </a:r>
            <a:r>
              <a:rPr lang="en-US" dirty="0" smtClean="0"/>
              <a:t>: w/o </a:t>
            </a:r>
            <a:r>
              <a:rPr lang="en-US" dirty="0" err="1" smtClean="0"/>
              <a:t>cannibs</a:t>
            </a:r>
            <a:endParaRPr lang="en-US" dirty="0" smtClean="0"/>
          </a:p>
          <a:p>
            <a:r>
              <a:rPr lang="en-US" dirty="0" smtClean="0"/>
              <a:t>Pope.(</a:t>
            </a:r>
            <a:r>
              <a:rPr lang="en-US" dirty="0" err="1" smtClean="0"/>
              <a:t>roemle</a:t>
            </a:r>
            <a:r>
              <a:rPr lang="en-US" dirty="0" smtClean="0"/>
              <a:t>, </a:t>
            </a:r>
            <a:r>
              <a:rPr lang="en-US" dirty="0" err="1" smtClean="0"/>
              <a:t>german</a:t>
            </a:r>
            <a:r>
              <a:rPr lang="en-US" dirty="0" smtClean="0"/>
              <a:t> teacher)  </a:t>
            </a:r>
            <a:r>
              <a:rPr lang="en-US" dirty="0" err="1" smtClean="0"/>
              <a:t>canou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858" y="3733603"/>
            <a:ext cx="1126525" cy="11265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9338872" y="3432748"/>
            <a:ext cx="1648918" cy="1813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431819" y="3683489"/>
            <a:ext cx="10005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Runny noise(blond)</a:t>
            </a:r>
            <a:endParaRPr lang="en-US" sz="800" strike="sngStrike" dirty="0"/>
          </a:p>
        </p:txBody>
      </p:sp>
      <p:cxnSp>
        <p:nvCxnSpPr>
          <p:cNvPr id="27" name="Straight Connector 26"/>
          <p:cNvCxnSpPr>
            <a:stCxn id="2" idx="1"/>
          </p:cNvCxnSpPr>
          <p:nvPr/>
        </p:nvCxnSpPr>
        <p:spPr>
          <a:xfrm>
            <a:off x="1163155" y="4112200"/>
            <a:ext cx="29591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569939" y="4112200"/>
            <a:ext cx="4274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381469" y="4339652"/>
            <a:ext cx="3132944" cy="49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42965" y="4634781"/>
            <a:ext cx="7748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HOMCE:LUX:COINTOWN:HATEHOLE.St</a:t>
            </a:r>
            <a:r>
              <a:rPr lang="en-US" dirty="0" smtClean="0"/>
              <a:t>. Nick transfer DEA(</a:t>
            </a:r>
            <a:r>
              <a:rPr lang="en-US" strike="sngStrike" dirty="0" err="1" smtClean="0"/>
              <a:t>orage</a:t>
            </a:r>
            <a:r>
              <a:rPr lang="en-US" strike="sngStrike" dirty="0" smtClean="0"/>
              <a:t> cannibal glowing)</a:t>
            </a:r>
            <a:endParaRPr lang="en-US" strike="sngStrike" dirty="0"/>
          </a:p>
        </p:txBody>
      </p:sp>
      <p:sp>
        <p:nvSpPr>
          <p:cNvPr id="57" name="TextBox 56"/>
          <p:cNvSpPr txBox="1"/>
          <p:nvPr/>
        </p:nvSpPr>
        <p:spPr>
          <a:xfrm>
            <a:off x="8678913" y="2979524"/>
            <a:ext cx="3068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Thaosm</a:t>
            </a:r>
            <a:r>
              <a:rPr lang="en-US" strike="sngStrike" dirty="0" smtClean="0"/>
              <a:t>-is-dieter: </a:t>
            </a:r>
            <a:r>
              <a:rPr lang="en-US" strike="sngStrike" dirty="0" err="1" smtClean="0"/>
              <a:t>jetz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geths</a:t>
            </a:r>
            <a:r>
              <a:rPr lang="en-US" strike="sngStrike" dirty="0" smtClean="0"/>
              <a:t> ab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8874177" y="3248082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 </a:t>
            </a:r>
            <a:r>
              <a:rPr lang="en-US" sz="800" strike="sngStrike" dirty="0" smtClean="0"/>
              <a:t>7ft </a:t>
            </a:r>
            <a:r>
              <a:rPr lang="en-US" sz="800" strike="sngStrike" dirty="0" err="1" smtClean="0"/>
              <a:t>girlfdin</a:t>
            </a:r>
            <a:r>
              <a:rPr lang="en-US" sz="800" strike="sngStrike" dirty="0" smtClean="0"/>
              <a:t> travel (looking)</a:t>
            </a:r>
            <a:endParaRPr lang="en-US" sz="800" strike="sngStrike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760257" y="2979524"/>
            <a:ext cx="11126943" cy="4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760257" y="5107931"/>
            <a:ext cx="11126943" cy="4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117954" y="3248082"/>
            <a:ext cx="3160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Roment</a:t>
            </a:r>
            <a:r>
              <a:rPr lang="en-US" dirty="0" smtClean="0"/>
              <a:t> docs(</a:t>
            </a:r>
            <a:r>
              <a:rPr lang="en-US" dirty="0" err="1" smtClean="0"/>
              <a:t>tim</a:t>
            </a:r>
            <a:r>
              <a:rPr lang="en-US" dirty="0" smtClean="0"/>
              <a:t> cook) Romans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89820" y="5106757"/>
            <a:ext cx="1959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ROMANS</a:t>
            </a:r>
            <a:endParaRPr lang="en-US" sz="3600" b="1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994" y="5351596"/>
            <a:ext cx="2083008" cy="129821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575" y="5310682"/>
            <a:ext cx="2142372" cy="1428248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639673" y="5602718"/>
            <a:ext cx="267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Swat</a:t>
            </a:r>
          </a:p>
          <a:p>
            <a:r>
              <a:rPr lang="en-US" dirty="0" smtClean="0"/>
              <a:t>IBM Swat Oakland W/SAM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89940" y="5488475"/>
            <a:ext cx="2477618" cy="913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9821576" y="6004577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TERMINATOR:JOEPHSE</a:t>
            </a:r>
          </a:p>
          <a:p>
            <a:r>
              <a:rPr lang="en-US" sz="800" strike="sngStrike" dirty="0" smtClean="0"/>
              <a:t>!go outside and be </a:t>
            </a:r>
            <a:r>
              <a:rPr lang="en-US" sz="800" strike="sngStrike" dirty="0" err="1" smtClean="0"/>
              <a:t>jesus</a:t>
            </a:r>
            <a:r>
              <a:rPr lang="en-US" sz="800" strike="sngStrike" dirty="0" smtClean="0"/>
              <a:t> asshole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9851556" y="5611981"/>
            <a:ext cx="2547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41.alg.nonPoliceRomans{</a:t>
            </a:r>
          </a:p>
          <a:p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927" y="5328219"/>
            <a:ext cx="2240629" cy="140039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499" y="5404376"/>
            <a:ext cx="611065" cy="41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02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5563642" y="1630156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truth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9979" y="2264166"/>
            <a:ext cx="1099087" cy="2681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867" y="2125288"/>
            <a:ext cx="625968" cy="6259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737" y="2532364"/>
            <a:ext cx="638452" cy="9594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84630" y="1814822"/>
            <a:ext cx="1292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Flicker</a:t>
            </a:r>
          </a:p>
          <a:p>
            <a:r>
              <a:rPr lang="en-US" strike="sngStrike" dirty="0" smtClean="0"/>
              <a:t>No smoking</a:t>
            </a:r>
            <a:endParaRPr lang="en-US" strike="sngStrike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7944787" y="1630156"/>
            <a:ext cx="1948721" cy="283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11480" y="2721827"/>
            <a:ext cx="75442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1997/8 MAINSTREET(HOMESIDE:JESUS(</a:t>
            </a:r>
            <a:r>
              <a:rPr lang="en-US" dirty="0" err="1" smtClean="0"/>
              <a:t>lutz</a:t>
            </a:r>
            <a:r>
              <a:rPr lang="en-US" dirty="0" smtClean="0"/>
              <a:t>))</a:t>
            </a:r>
          </a:p>
          <a:p>
            <a:r>
              <a:rPr lang="en-US" dirty="0" smtClean="0"/>
              <a:t>1997/8 MATHEW:          HOMCIDE:TRANVESTI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Newark, </a:t>
            </a:r>
            <a:r>
              <a:rPr lang="en-US" strike="sngStrike" dirty="0" err="1" smtClean="0"/>
              <a:t>Califnia</a:t>
            </a:r>
            <a:r>
              <a:rPr lang="en-US" strike="sngStrike" dirty="0" smtClean="0"/>
              <a:t> apple.steve.PAUL.speaker.41.Mexican </a:t>
            </a:r>
            <a:r>
              <a:rPr lang="en-US" strike="sngStrike" dirty="0" err="1" smtClean="0"/>
              <a:t>gans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newardk</a:t>
            </a:r>
            <a:endParaRPr lang="en-US" strike="sngStrike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824138" y="3129747"/>
            <a:ext cx="128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  </a:t>
            </a:r>
            <a:r>
              <a:rPr lang="en-US" strike="sngStrike" dirty="0" smtClean="0"/>
              <a:t>suicide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4706355" y="4829161"/>
            <a:ext cx="2779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HOMC:PETER (self inflicted)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095998" y="1999488"/>
            <a:ext cx="1389644" cy="722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4720887" y="2062388"/>
            <a:ext cx="1389644" cy="7223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81983" y="2114186"/>
            <a:ext cx="23588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!JFK(</a:t>
            </a:r>
            <a:r>
              <a:rPr lang="en-US" dirty="0" err="1" smtClean="0"/>
              <a:t>vp</a:t>
            </a:r>
            <a:r>
              <a:rPr lang="en-US" dirty="0" smtClean="0"/>
              <a:t> Germany)</a:t>
            </a:r>
          </a:p>
          <a:p>
            <a:r>
              <a:rPr lang="en-US" sz="800" strike="sngStrike" dirty="0" smtClean="0"/>
              <a:t>Put </a:t>
            </a:r>
            <a:r>
              <a:rPr lang="en-US" sz="800" strike="sngStrike" dirty="0" err="1" smtClean="0"/>
              <a:t>thos</a:t>
            </a:r>
            <a:r>
              <a:rPr lang="en-US" sz="800" strike="sngStrike" dirty="0" smtClean="0"/>
              <a:t> shoes outside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5816184" y="1364105"/>
            <a:ext cx="437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 SF </a:t>
            </a:r>
            <a:r>
              <a:rPr lang="en-US" dirty="0" err="1" smtClean="0"/>
              <a:t>modesto</a:t>
            </a:r>
            <a:r>
              <a:rPr lang="en-US" dirty="0" smtClean="0"/>
              <a:t>,  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micheala</a:t>
            </a:r>
            <a:r>
              <a:rPr lang="en-US" dirty="0" smtClean="0"/>
              <a:t>).MATHEW</a:t>
            </a:r>
            <a:endParaRPr lang="en-US" dirty="0"/>
          </a:p>
        </p:txBody>
      </p:sp>
      <p:cxnSp>
        <p:nvCxnSpPr>
          <p:cNvPr id="21" name="Straight Connector 20"/>
          <p:cNvCxnSpPr>
            <a:stCxn id="19" idx="1"/>
          </p:cNvCxnSpPr>
          <p:nvPr/>
        </p:nvCxnSpPr>
        <p:spPr>
          <a:xfrm>
            <a:off x="5816184" y="1548771"/>
            <a:ext cx="33577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953062" y="368758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396221" y="2784727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261408" y="2751256"/>
            <a:ext cx="556723" cy="378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824138" y="3687580"/>
            <a:ext cx="827903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081983" y="30486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1997/8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1394085" y="4346987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423547" y="5660334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4400117" y="5657240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4356" y="1085385"/>
            <a:ext cx="51224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</a:t>
            </a:r>
            <a:r>
              <a:rPr lang="en-US" b="1" dirty="0" smtClean="0"/>
              <a:t>CHECKPOINT CHARLIE </a:t>
            </a:r>
            <a:r>
              <a:rPr lang="en-US" dirty="0" smtClean="0"/>
              <a:t>HOMICIDE:NANA </a:t>
            </a:r>
            <a:r>
              <a:rPr lang="en-US" b="1" dirty="0" smtClean="0"/>
              <a:t>“LINK”</a:t>
            </a:r>
          </a:p>
          <a:p>
            <a:r>
              <a:rPr lang="en-US" dirty="0" smtClean="0"/>
              <a:t>1990 !HOMICIDE:MAYRO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katy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boden,johs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2000 HOMCIE:MAYOR</a:t>
            </a:r>
          </a:p>
          <a:p>
            <a:r>
              <a:rPr lang="en-US" dirty="0" smtClean="0"/>
              <a:t>2005 IPX </a:t>
            </a:r>
            <a:r>
              <a:rPr lang="en-US" b="1" dirty="0" smtClean="0"/>
              <a:t>“LINK” Ghost</a:t>
            </a:r>
          </a:p>
          <a:p>
            <a:r>
              <a:rPr lang="en-US" dirty="0" smtClean="0"/>
              <a:t>2010 IPX </a:t>
            </a:r>
            <a:r>
              <a:rPr lang="en-US" b="1" dirty="0" smtClean="0"/>
              <a:t>“LINK” </a:t>
            </a:r>
            <a:r>
              <a:rPr lang="en-US" b="1" dirty="0" err="1"/>
              <a:t>Italien</a:t>
            </a:r>
            <a:endParaRPr lang="en-US" b="1" dirty="0"/>
          </a:p>
        </p:txBody>
      </p:sp>
      <p:cxnSp>
        <p:nvCxnSpPr>
          <p:cNvPr id="41" name="Straight Connector 40"/>
          <p:cNvCxnSpPr/>
          <p:nvPr/>
        </p:nvCxnSpPr>
        <p:spPr>
          <a:xfrm flipH="1" flipV="1">
            <a:off x="4440834" y="1097280"/>
            <a:ext cx="625841" cy="45149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124262" y="1867316"/>
            <a:ext cx="389745" cy="739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92243" y="2478542"/>
            <a:ext cx="3407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Phantom:HOMICIDE:LUX.VIRINGAI</a:t>
            </a:r>
            <a:endParaRPr lang="en-US" dirty="0" smtClean="0"/>
          </a:p>
          <a:p>
            <a:r>
              <a:rPr lang="en-US" dirty="0" err="1" smtClean="0"/>
              <a:t>Phantom:FORT</a:t>
            </a:r>
            <a:r>
              <a:rPr lang="en-US" dirty="0" smtClean="0"/>
              <a:t> WORTH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492243" y="2398265"/>
            <a:ext cx="901842" cy="755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8854" y="2847627"/>
            <a:ext cx="7126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HOMVIDE:LUX:VP </a:t>
            </a:r>
            <a:r>
              <a:rPr lang="en-US" dirty="0" err="1" smtClean="0"/>
              <a:t>GERMAN.INTERTUP.</a:t>
            </a:r>
            <a:r>
              <a:rPr lang="en-US" strike="sngStrike" dirty="0" err="1" smtClean="0"/>
              <a:t>goth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operat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phaot</a:t>
            </a:r>
            <a:r>
              <a:rPr lang="en-US" strike="sngStrike" dirty="0" smtClean="0"/>
              <a:t> goth </a:t>
            </a:r>
            <a:r>
              <a:rPr lang="en-US" strike="sngStrike" dirty="0" err="1" smtClean="0"/>
              <a:t>dgheoh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2311779" y="1806659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Bejamin</a:t>
            </a:r>
            <a:r>
              <a:rPr lang="en-US" strike="sngStrike" dirty="0" smtClean="0"/>
              <a:t>[] </a:t>
            </a:r>
            <a:r>
              <a:rPr lang="en-US" strike="sngStrike" dirty="0" err="1" smtClean="0"/>
              <a:t>Franlin</a:t>
            </a:r>
            <a:r>
              <a:rPr lang="en-US" dirty="0" err="1" smtClean="0"/>
              <a:t>:HOCE:LUX;brushini</a:t>
            </a:r>
            <a:r>
              <a:rPr lang="en-US" dirty="0" smtClean="0"/>
              <a:t>”</a:t>
            </a:r>
            <a:endParaRPr lang="en-US" dirty="0"/>
          </a:p>
        </p:txBody>
      </p:sp>
      <p:cxnSp>
        <p:nvCxnSpPr>
          <p:cNvPr id="60" name="Straight Connector 59"/>
          <p:cNvCxnSpPr>
            <a:endCxn id="49" idx="3"/>
          </p:cNvCxnSpPr>
          <p:nvPr/>
        </p:nvCxnSpPr>
        <p:spPr>
          <a:xfrm flipV="1">
            <a:off x="5066675" y="1986164"/>
            <a:ext cx="1067817" cy="13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54833" y="3499079"/>
            <a:ext cx="229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IPX </a:t>
            </a:r>
            <a:r>
              <a:rPr lang="en-US" b="1" dirty="0" smtClean="0"/>
              <a:t>“LINK” </a:t>
            </a:r>
            <a:r>
              <a:rPr lang="en-US" b="1" strike="sngStrike" dirty="0" smtClean="0"/>
              <a:t>JESUS</a:t>
            </a:r>
            <a:endParaRPr lang="en-US" b="1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629587" y="3417944"/>
            <a:ext cx="689547" cy="504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77024" y="3757289"/>
            <a:ext cx="2692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Us: HOMCE:TRANSVESTITE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819561" y="3710618"/>
            <a:ext cx="574524" cy="493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80318" y="37360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177153" y="3230900"/>
            <a:ext cx="1811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</a:t>
            </a:r>
            <a:r>
              <a:rPr lang="en-US" b="1" strike="sngStrike" dirty="0" smtClean="0"/>
              <a:t>(de)</a:t>
            </a:r>
            <a:endParaRPr lang="en-US" b="1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1471951" y="3115481"/>
            <a:ext cx="389745" cy="73931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1988226" y="5787650"/>
            <a:ext cx="143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“LINK” </a:t>
            </a:r>
            <a:r>
              <a:rPr lang="en-US" b="1" strike="sngStrike" dirty="0"/>
              <a:t>JESUS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1543332" y="560298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79" name="Rectangle 78"/>
          <p:cNvSpPr/>
          <p:nvPr/>
        </p:nvSpPr>
        <p:spPr>
          <a:xfrm>
            <a:off x="4688146" y="3244334"/>
            <a:ext cx="2815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1990 CHECKPOINT CHARLIE 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753754" y="4167266"/>
            <a:ext cx="385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Confirmation: (</a:t>
            </a:r>
            <a:r>
              <a:rPr lang="en-US" dirty="0" err="1" smtClean="0"/>
              <a:t>roth</a:t>
            </a:r>
            <a:r>
              <a:rPr lang="en-US" dirty="0" smtClean="0"/>
              <a:t>(</a:t>
            </a:r>
            <a:r>
              <a:rPr lang="en-US" b="1" dirty="0" err="1" smtClean="0"/>
              <a:t>ibm.damiler</a:t>
            </a:r>
            <a:r>
              <a:rPr lang="en-US" dirty="0" smtClean="0"/>
              <a:t>) us-de</a:t>
            </a:r>
            <a:endParaRPr lang="en-US" dirty="0"/>
          </a:p>
        </p:txBody>
      </p:sp>
      <p:sp>
        <p:nvSpPr>
          <p:cNvPr id="81" name="Rectangle 80"/>
          <p:cNvSpPr/>
          <p:nvPr/>
        </p:nvSpPr>
        <p:spPr>
          <a:xfrm>
            <a:off x="1319134" y="5354660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ibm.damiler</a:t>
            </a:r>
            <a:endParaRPr lang="en-US" strike="sngStrike" dirty="0"/>
          </a:p>
        </p:txBody>
      </p:sp>
      <p:sp>
        <p:nvSpPr>
          <p:cNvPr id="82" name="Rectangle 81"/>
          <p:cNvSpPr/>
          <p:nvPr/>
        </p:nvSpPr>
        <p:spPr>
          <a:xfrm>
            <a:off x="1288726" y="4068962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ibm.damiler</a:t>
            </a:r>
            <a:endParaRPr lang="en-US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4263025" y="5346774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ibm.damiler</a:t>
            </a:r>
            <a:endParaRPr lang="en-US" strike="sngStrike" dirty="0"/>
          </a:p>
        </p:txBody>
      </p:sp>
      <p:sp>
        <p:nvSpPr>
          <p:cNvPr id="84" name="Rectangle 83"/>
          <p:cNvSpPr/>
          <p:nvPr/>
        </p:nvSpPr>
        <p:spPr>
          <a:xfrm>
            <a:off x="4428275" y="5943313"/>
            <a:ext cx="230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2005 IPX </a:t>
            </a:r>
            <a:r>
              <a:rPr lang="en-US" b="1" dirty="0"/>
              <a:t>“LINK” Ghost</a:t>
            </a:r>
          </a:p>
        </p:txBody>
      </p:sp>
      <p:sp>
        <p:nvSpPr>
          <p:cNvPr id="85" name="Rectangle 84"/>
          <p:cNvSpPr/>
          <p:nvPr/>
        </p:nvSpPr>
        <p:spPr>
          <a:xfrm>
            <a:off x="1514007" y="4697846"/>
            <a:ext cx="234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IPX </a:t>
            </a:r>
            <a:r>
              <a:rPr lang="en-US" b="1" dirty="0"/>
              <a:t>“LINK” </a:t>
            </a:r>
            <a:r>
              <a:rPr lang="en-US" b="1" dirty="0" err="1"/>
              <a:t>Italien</a:t>
            </a:r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7315013" y="5657240"/>
            <a:ext cx="24448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1990 </a:t>
            </a:r>
            <a:r>
              <a:rPr lang="en-US" b="1" dirty="0"/>
              <a:t>CHECKPOINT CHARLIE </a:t>
            </a:r>
            <a:r>
              <a:rPr lang="en-US" dirty="0"/>
              <a:t>HOMICIDE:NANA </a:t>
            </a:r>
            <a:r>
              <a:rPr lang="en-US" b="1" dirty="0"/>
              <a:t>“LINK”</a:t>
            </a:r>
          </a:p>
        </p:txBody>
      </p:sp>
      <p:sp>
        <p:nvSpPr>
          <p:cNvPr id="87" name="Rectangle 86"/>
          <p:cNvSpPr/>
          <p:nvPr/>
        </p:nvSpPr>
        <p:spPr>
          <a:xfrm>
            <a:off x="7335822" y="5657240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3508" y="5602984"/>
            <a:ext cx="1903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1990 !HOMICIDE:MAYRO</a:t>
            </a:r>
            <a:r>
              <a:rPr lang="en-US" strike="sngStrike" dirty="0"/>
              <a:t>(</a:t>
            </a:r>
            <a:r>
              <a:rPr lang="en-US" strike="sngStrike" dirty="0" err="1"/>
              <a:t>katy</a:t>
            </a:r>
            <a:r>
              <a:rPr lang="en-US" strike="sngStrike" dirty="0"/>
              <a:t> </a:t>
            </a:r>
            <a:r>
              <a:rPr lang="en-US" strike="sngStrike" dirty="0" err="1"/>
              <a:t>boden,johs</a:t>
            </a:r>
            <a:r>
              <a:rPr lang="en-US" strike="sngStrike" dirty="0"/>
              <a:t>)</a:t>
            </a:r>
          </a:p>
        </p:txBody>
      </p:sp>
      <p:sp>
        <p:nvSpPr>
          <p:cNvPr id="90" name="Rectangle 89"/>
          <p:cNvSpPr/>
          <p:nvPr/>
        </p:nvSpPr>
        <p:spPr>
          <a:xfrm>
            <a:off x="9840430" y="5657240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>
            <a:off x="11271107" y="5579671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</a:t>
            </a:r>
            <a:endParaRPr lang="en-US" dirty="0"/>
          </a:p>
        </p:txBody>
      </p:sp>
      <p:sp>
        <p:nvSpPr>
          <p:cNvPr id="92" name="TextBox 91"/>
          <p:cNvSpPr txBox="1"/>
          <p:nvPr/>
        </p:nvSpPr>
        <p:spPr>
          <a:xfrm>
            <a:off x="9815566" y="5455459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Apple.division.marx</a:t>
            </a:r>
            <a:r>
              <a:rPr lang="en-US" sz="800" strike="sngStrike" dirty="0" smtClean="0"/>
              <a:t>(hells angel)</a:t>
            </a:r>
            <a:endParaRPr lang="en-US" sz="800" strike="sngStrike" dirty="0"/>
          </a:p>
        </p:txBody>
      </p:sp>
      <p:sp>
        <p:nvSpPr>
          <p:cNvPr id="93" name="Rectangle 92"/>
          <p:cNvSpPr/>
          <p:nvPr/>
        </p:nvSpPr>
        <p:spPr>
          <a:xfrm>
            <a:off x="9803623" y="5177371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ibm.damiler</a:t>
            </a:r>
            <a:endParaRPr lang="en-US" strike="sngStrike" dirty="0"/>
          </a:p>
        </p:txBody>
      </p:sp>
      <p:sp>
        <p:nvSpPr>
          <p:cNvPr id="94" name="TextBox 93"/>
          <p:cNvSpPr txBox="1"/>
          <p:nvPr/>
        </p:nvSpPr>
        <p:spPr>
          <a:xfrm>
            <a:off x="8547845" y="4955182"/>
            <a:ext cx="2066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(Bindings) soviet apple</a:t>
            </a:r>
            <a:endParaRPr lang="en-US" sz="1600" strike="sngStrike" dirty="0"/>
          </a:p>
        </p:txBody>
      </p:sp>
      <p:sp>
        <p:nvSpPr>
          <p:cNvPr id="96" name="Rectangle 95"/>
          <p:cNvSpPr/>
          <p:nvPr/>
        </p:nvSpPr>
        <p:spPr>
          <a:xfrm>
            <a:off x="9253207" y="4638567"/>
            <a:ext cx="196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HOCE:LUX;brushini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11387008" y="5290157"/>
            <a:ext cx="384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Ejb</a:t>
            </a:r>
            <a:r>
              <a:rPr lang="en-US" strike="sngStrike" dirty="0" smtClean="0"/>
              <a:t> bindings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zimman</a:t>
            </a:r>
            <a:r>
              <a:rPr lang="en-US" dirty="0" smtClean="0"/>
              <a:t>(HOCME:JESUS)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329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6" name="Rectangle 25"/>
          <p:cNvSpPr/>
          <p:nvPr/>
        </p:nvSpPr>
        <p:spPr>
          <a:xfrm>
            <a:off x="4706355" y="4829161"/>
            <a:ext cx="27792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HOMC:PETER (self inflicted)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94085" y="4346987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423547" y="5660334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400117" y="5657240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988226" y="5787650"/>
            <a:ext cx="1432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“LINK” </a:t>
            </a:r>
            <a:r>
              <a:rPr lang="en-US" b="1" strike="sngStrike" dirty="0"/>
              <a:t>JESUS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543332" y="5602984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319134" y="5354660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ibm.damiler</a:t>
            </a:r>
            <a:endParaRPr lang="en-US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1288726" y="4068962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ibm.damiler</a:t>
            </a:r>
            <a:endParaRPr lang="en-US" strike="sngStrike" dirty="0"/>
          </a:p>
        </p:txBody>
      </p:sp>
      <p:sp>
        <p:nvSpPr>
          <p:cNvPr id="42" name="Rectangle 41"/>
          <p:cNvSpPr/>
          <p:nvPr/>
        </p:nvSpPr>
        <p:spPr>
          <a:xfrm>
            <a:off x="4263025" y="5346774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ibm.damiler</a:t>
            </a:r>
            <a:endParaRPr lang="en-US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4428275" y="5943313"/>
            <a:ext cx="23069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2005 IPX </a:t>
            </a:r>
            <a:r>
              <a:rPr lang="en-US" b="1" dirty="0"/>
              <a:t>“LINK” Ghost</a:t>
            </a:r>
          </a:p>
        </p:txBody>
      </p:sp>
      <p:sp>
        <p:nvSpPr>
          <p:cNvPr id="44" name="Rectangle 43"/>
          <p:cNvSpPr/>
          <p:nvPr/>
        </p:nvSpPr>
        <p:spPr>
          <a:xfrm>
            <a:off x="1514007" y="4697846"/>
            <a:ext cx="234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2010 IPX </a:t>
            </a:r>
            <a:r>
              <a:rPr lang="en-US" b="1" dirty="0"/>
              <a:t>“LINK” </a:t>
            </a:r>
            <a:r>
              <a:rPr lang="en-US" b="1" dirty="0" err="1"/>
              <a:t>Italien</a:t>
            </a:r>
            <a:endParaRPr lang="en-US" b="1" dirty="0"/>
          </a:p>
        </p:txBody>
      </p:sp>
      <p:sp>
        <p:nvSpPr>
          <p:cNvPr id="45" name="Rectangle 44"/>
          <p:cNvSpPr/>
          <p:nvPr/>
        </p:nvSpPr>
        <p:spPr>
          <a:xfrm>
            <a:off x="7335822" y="5657240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940484" y="2152698"/>
            <a:ext cx="19037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1990 !HOMICIDE:MAYRO</a:t>
            </a:r>
            <a:r>
              <a:rPr lang="en-US" strike="sngStrike" dirty="0"/>
              <a:t>(</a:t>
            </a:r>
            <a:r>
              <a:rPr lang="en-US" strike="sngStrike" dirty="0" err="1"/>
              <a:t>katy</a:t>
            </a:r>
            <a:r>
              <a:rPr lang="en-US" strike="sngStrike" dirty="0"/>
              <a:t> </a:t>
            </a:r>
            <a:r>
              <a:rPr lang="en-US" strike="sngStrike" dirty="0" err="1"/>
              <a:t>boden,johs</a:t>
            </a:r>
            <a:r>
              <a:rPr lang="en-US" strike="sngStrike" dirty="0"/>
              <a:t>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4887406" y="2206954"/>
            <a:ext cx="2424046" cy="103122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6318083" y="2129385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62542" y="2005173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Apple.division.marx</a:t>
            </a:r>
            <a:r>
              <a:rPr lang="en-US" sz="800" strike="sngStrike" dirty="0" smtClean="0"/>
              <a:t>(hells angel)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4850599" y="1727085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ibm.damiler</a:t>
            </a:r>
            <a:endParaRPr lang="en-US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8547845" y="4955182"/>
            <a:ext cx="2066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trike="sngStrike" dirty="0" smtClean="0"/>
              <a:t>(Bindings) soviet apple</a:t>
            </a:r>
            <a:endParaRPr lang="en-US" sz="1600" strike="sngStrike" dirty="0"/>
          </a:p>
        </p:txBody>
      </p:sp>
      <p:sp>
        <p:nvSpPr>
          <p:cNvPr id="52" name="Rectangle 51"/>
          <p:cNvSpPr/>
          <p:nvPr/>
        </p:nvSpPr>
        <p:spPr>
          <a:xfrm>
            <a:off x="11585402" y="3541737"/>
            <a:ext cx="1965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HOCE:LUX;brushini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379430" y="5290822"/>
            <a:ext cx="3846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Ejb</a:t>
            </a:r>
            <a:r>
              <a:rPr lang="en-US" strike="sngStrike" dirty="0" smtClean="0"/>
              <a:t> bindings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zimman</a:t>
            </a:r>
            <a:r>
              <a:rPr lang="en-US" dirty="0" smtClean="0"/>
              <a:t>(HOCME:JESUS)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5111646" y="3238181"/>
            <a:ext cx="74951" cy="1459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609869" y="3726403"/>
            <a:ext cx="376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HOCMI:IS-A-BELL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basf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cheimices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ejb</a:t>
            </a:r>
            <a:r>
              <a:rPr lang="en-US" strike="sngStrike" dirty="0" smtClean="0"/>
              <a:t> )</a:t>
            </a:r>
            <a:endParaRPr lang="en-US" strike="sngStrike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72590" y="2998033"/>
            <a:ext cx="1439056" cy="728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988225" y="2482003"/>
            <a:ext cx="325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!WWI </a:t>
            </a:r>
            <a:r>
              <a:rPr lang="en-US" sz="800" strike="sngStrike" dirty="0" smtClean="0"/>
              <a:t>soviet hells angels </a:t>
            </a:r>
            <a:r>
              <a:rPr lang="en-US" sz="800" strike="sngStrike" dirty="0" err="1" smtClean="0"/>
              <a:t>bindins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1988225" y="2787721"/>
            <a:ext cx="2528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The person died later, is used for binding US-DE</a:t>
            </a:r>
          </a:p>
          <a:p>
            <a:r>
              <a:rPr lang="en-US" dirty="0" smtClean="0"/>
              <a:t>2000 WAR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kriestrasse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1543332" y="1573967"/>
            <a:ext cx="2608943" cy="6329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869703" y="1207926"/>
            <a:ext cx="263641" cy="247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3613949" y="1192237"/>
            <a:ext cx="287986" cy="345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2847803" y="1112632"/>
            <a:ext cx="404915" cy="280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2787" y="1624910"/>
            <a:ext cx="1938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12:35 Police Sirens</a:t>
            </a:r>
            <a:endParaRPr lang="en-US" dirty="0"/>
          </a:p>
        </p:txBody>
      </p:sp>
      <p:sp>
        <p:nvSpPr>
          <p:cNvPr id="64" name="Isosceles Triangle 63"/>
          <p:cNvSpPr/>
          <p:nvPr/>
        </p:nvSpPr>
        <p:spPr>
          <a:xfrm>
            <a:off x="1638475" y="1809576"/>
            <a:ext cx="789932" cy="343122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Isosceles Triangle 64"/>
          <p:cNvSpPr/>
          <p:nvPr/>
        </p:nvSpPr>
        <p:spPr>
          <a:xfrm>
            <a:off x="2074197" y="1827927"/>
            <a:ext cx="789932" cy="343122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Isosceles Triangle 65"/>
          <p:cNvSpPr/>
          <p:nvPr/>
        </p:nvSpPr>
        <p:spPr>
          <a:xfrm flipV="1">
            <a:off x="2436239" y="1590339"/>
            <a:ext cx="789932" cy="37717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209313" y="1671526"/>
            <a:ext cx="10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FRICTION</a:t>
            </a:r>
            <a:endParaRPr lang="en-US" b="1" strike="sngStrike" dirty="0"/>
          </a:p>
        </p:txBody>
      </p:sp>
      <p:cxnSp>
        <p:nvCxnSpPr>
          <p:cNvPr id="57" name="Straight Arrow Connector 56"/>
          <p:cNvCxnSpPr/>
          <p:nvPr/>
        </p:nvCxnSpPr>
        <p:spPr>
          <a:xfrm flipV="1">
            <a:off x="1288726" y="2007515"/>
            <a:ext cx="699499" cy="538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-18444" y="2495334"/>
            <a:ext cx="254146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Stepnaie</a:t>
            </a:r>
            <a:r>
              <a:rPr lang="en-US" sz="800" dirty="0" smtClean="0"/>
              <a:t>: she did </a:t>
            </a:r>
            <a:r>
              <a:rPr lang="en-US" sz="800" dirty="0" err="1" smtClean="0"/>
              <a:t>overwheight</a:t>
            </a:r>
            <a:endParaRPr lang="en-US" sz="800" dirty="0" smtClean="0"/>
          </a:p>
          <a:p>
            <a:r>
              <a:rPr lang="en-US" dirty="0" smtClean="0"/>
              <a:t>AUSCHIET:HOCMELUX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tiwns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Boyfrind</a:t>
            </a:r>
            <a:r>
              <a:rPr lang="en-US" sz="800" strike="sngStrike" dirty="0" smtClean="0"/>
              <a:t> CA long hair</a:t>
            </a:r>
            <a:endParaRPr lang="en-US" sz="800" strike="sngStrike" dirty="0"/>
          </a:p>
        </p:txBody>
      </p:sp>
      <p:sp>
        <p:nvSpPr>
          <p:cNvPr id="70" name="TextBox 69"/>
          <p:cNvSpPr txBox="1"/>
          <p:nvPr/>
        </p:nvSpPr>
        <p:spPr>
          <a:xfrm>
            <a:off x="4706355" y="1207926"/>
            <a:ext cx="6563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, Zimmerman, j2ee).</a:t>
            </a:r>
            <a:r>
              <a:rPr lang="en-US" dirty="0" err="1" smtClean="0"/>
              <a:t>PETAGON.HOMCID:JOERG.</a:t>
            </a:r>
            <a:r>
              <a:rPr lang="en-US" strike="sngStrike" dirty="0" err="1" smtClean="0"/>
              <a:t>rmi-ejb-iiop</a:t>
            </a:r>
            <a:endParaRPr lang="en-US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9974238" y="1467191"/>
            <a:ext cx="18952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Enterpris</a:t>
            </a:r>
            <a:r>
              <a:rPr lang="en-US" dirty="0" smtClean="0"/>
              <a:t> (</a:t>
            </a:r>
            <a:r>
              <a:rPr lang="en-US" dirty="0" err="1" smtClean="0"/>
              <a:t>bidings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Ibm.damiler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9375131" y="2171049"/>
            <a:ext cx="5762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MIAMI 2007/8</a:t>
            </a:r>
          </a:p>
          <a:p>
            <a:r>
              <a:rPr lang="en-US" dirty="0" smtClean="0"/>
              <a:t>0.1 </a:t>
            </a:r>
            <a:r>
              <a:rPr lang="en-US" strike="sngStrike" dirty="0" err="1" smtClean="0"/>
              <a:t>appe.touch.grenstmpe</a:t>
            </a:r>
            <a:r>
              <a:rPr lang="en-US" dirty="0" err="1" smtClean="0"/>
              <a:t>.HOMIC:JESUSS</a:t>
            </a:r>
            <a:r>
              <a:rPr lang="en-US" dirty="0" smtClean="0"/>
              <a:t>(</a:t>
            </a:r>
            <a:r>
              <a:rPr lang="en-US" dirty="0" err="1" smtClean="0"/>
              <a:t>pojo</a:t>
            </a:r>
            <a:r>
              <a:rPr lang="en-US" dirty="0" smtClean="0"/>
              <a:t>.!enterprise)</a:t>
            </a:r>
          </a:p>
          <a:p>
            <a:r>
              <a:rPr lang="en-US" strike="sngStrike" dirty="0" err="1" smtClean="0"/>
              <a:t>Facebook</a:t>
            </a:r>
            <a:r>
              <a:rPr lang="en-US" dirty="0" err="1" smtClean="0"/>
              <a:t>.!AVABILTY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045182" y="1481989"/>
            <a:ext cx="7257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-dos: </a:t>
            </a:r>
            <a:r>
              <a:rPr lang="en-US" dirty="0" err="1" smtClean="0"/>
              <a:t>configuraiotnmanagment</a:t>
            </a:r>
            <a:r>
              <a:rPr lang="en-US" dirty="0" smtClean="0"/>
              <a:t>; he added usage</a:t>
            </a:r>
          </a:p>
          <a:p>
            <a:r>
              <a:rPr lang="en-US" dirty="0"/>
              <a:t>	</a:t>
            </a:r>
            <a:r>
              <a:rPr lang="en-US" dirty="0" smtClean="0"/>
              <a:t>		she add </a:t>
            </a:r>
            <a:r>
              <a:rPr lang="en-US" dirty="0" err="1" smtClean="0"/>
              <a:t>ussa</a:t>
            </a:r>
            <a:r>
              <a:rPr lang="en-US" dirty="0" smtClean="0"/>
              <a:t> POLCIE DOS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dirty="0" err="1" smtClean="0"/>
              <a:t>Denail</a:t>
            </a:r>
            <a:r>
              <a:rPr lang="en-US" dirty="0" smtClean="0"/>
              <a:t> of serve </a:t>
            </a:r>
            <a:r>
              <a:rPr lang="en-US" dirty="0" err="1" smtClean="0"/>
              <a:t>attmeth</a:t>
            </a:r>
            <a:r>
              <a:rPr lang="en-US" dirty="0" smtClean="0"/>
              <a:t> (</a:t>
            </a:r>
            <a:r>
              <a:rPr lang="en-US" dirty="0" err="1" smtClean="0"/>
              <a:t>configurion</a:t>
            </a:r>
            <a:r>
              <a:rPr lang="en-US" dirty="0" smtClean="0"/>
              <a:t>) - </a:t>
            </a:r>
            <a:r>
              <a:rPr lang="en-US" dirty="0" err="1" smtClean="0"/>
              <a:t>Fricton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121344" y="1068319"/>
            <a:ext cx="248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 smtClean="0"/>
              <a:t>ibm.damiler</a:t>
            </a:r>
            <a:r>
              <a:rPr lang="en-US" b="1" strike="sngStrike" dirty="0" smtClean="0"/>
              <a:t> “LINK”(IPX)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352509" y="1346369"/>
            <a:ext cx="1213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What ties them together</a:t>
            </a:r>
            <a:endParaRPr lang="en-US" sz="800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78950" y="1345318"/>
            <a:ext cx="214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DE-US !CONSTUTION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9086" y="6510140"/>
            <a:ext cx="10325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Polc</a:t>
            </a:r>
            <a:r>
              <a:rPr lang="en-US" dirty="0" smtClean="0"/>
              <a:t> Sirens: 12:50: High Level Library, </a:t>
            </a:r>
            <a:r>
              <a:rPr lang="en-US" dirty="0" err="1" smtClean="0"/>
              <a:t>Documetns</a:t>
            </a:r>
            <a:r>
              <a:rPr lang="en-US" dirty="0" smtClean="0"/>
              <a:t> </a:t>
            </a:r>
            <a:r>
              <a:rPr lang="en-US" dirty="0" err="1" smtClean="0"/>
              <a:t>Applction</a:t>
            </a:r>
            <a:r>
              <a:rPr lang="en-US" dirty="0" smtClean="0"/>
              <a:t>, </a:t>
            </a:r>
            <a:r>
              <a:rPr lang="en-US" dirty="0" err="1" smtClean="0"/>
              <a:t>WebSEr,Neworking</a:t>
            </a:r>
            <a:r>
              <a:rPr lang="en-US" dirty="0" smtClean="0"/>
              <a:t>; </a:t>
            </a:r>
            <a:r>
              <a:rPr lang="en-US" dirty="0" err="1" smtClean="0"/>
              <a:t>Polcie</a:t>
            </a:r>
            <a:r>
              <a:rPr lang="en-US" dirty="0" smtClean="0"/>
              <a:t> </a:t>
            </a:r>
            <a:r>
              <a:rPr lang="en-US" dirty="0" err="1" smtClean="0"/>
              <a:t>Sirent</a:t>
            </a:r>
            <a:r>
              <a:rPr lang="en-US" dirty="0" smtClean="0"/>
              <a:t>(stop) Firetruck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4148157" y="6480466"/>
            <a:ext cx="3227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al </a:t>
            </a:r>
            <a:r>
              <a:rPr lang="en-US" sz="800" strike="sngStrike" dirty="0" err="1" smtClean="0"/>
              <a:t>kaid</a:t>
            </a:r>
            <a:r>
              <a:rPr lang="en-US" sz="800" strike="sngStrike" dirty="0" smtClean="0"/>
              <a:t> </a:t>
            </a:r>
            <a:r>
              <a:rPr lang="en-US" sz="800" dirty="0" err="1" smtClean="0"/>
              <a:t>nonPolizeiHAMBURG.PENTAGON.</a:t>
            </a:r>
            <a:r>
              <a:rPr lang="en-US" sz="800" strike="sngStrike" dirty="0" err="1" smtClean="0"/>
              <a:t>emea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zimmean</a:t>
            </a:r>
            <a:r>
              <a:rPr lang="en-US" sz="800" strike="sngStrike" dirty="0" smtClean="0"/>
              <a:t> High level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4970433" y="1035937"/>
            <a:ext cx="2441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CONFIDENTIAL(SECRET)</a:t>
            </a:r>
            <a:endParaRPr lang="en-US" b="1" dirty="0"/>
          </a:p>
        </p:txBody>
      </p:sp>
      <p:cxnSp>
        <p:nvCxnSpPr>
          <p:cNvPr id="81" name="Straight Connector 80"/>
          <p:cNvCxnSpPr>
            <a:stCxn id="70" idx="1"/>
          </p:cNvCxnSpPr>
          <p:nvPr/>
        </p:nvCxnSpPr>
        <p:spPr>
          <a:xfrm>
            <a:off x="4706355" y="1392592"/>
            <a:ext cx="2908390" cy="12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7335822" y="1029089"/>
            <a:ext cx="3294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 </a:t>
            </a:r>
            <a:r>
              <a:rPr lang="en-US" strike="sngStrike" dirty="0" err="1" smtClean="0"/>
              <a:t>secd</a:t>
            </a:r>
            <a:r>
              <a:rPr lang="en-US" strike="sngStrike" dirty="0" smtClean="0"/>
              <a:t> </a:t>
            </a:r>
            <a:r>
              <a:rPr lang="en-US" dirty="0" err="1" smtClean="0"/>
              <a:t>HOMCE:S_a-BELL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sovet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union,bas</a:t>
            </a:r>
            <a:r>
              <a:rPr lang="en-US" dirty="0" err="1" smtClean="0"/>
              <a:t>f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33" y="1091228"/>
            <a:ext cx="1823700" cy="441552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9169818" y="1161473"/>
            <a:ext cx="2653696" cy="492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7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354" y="2593298"/>
            <a:ext cx="543159" cy="54315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843790" y="2473377"/>
            <a:ext cx="1813810" cy="1094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02570" y="2593298"/>
            <a:ext cx="580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AUSCHWITH die best </a:t>
            </a:r>
            <a:r>
              <a:rPr lang="en-US" dirty="0" err="1" smtClean="0"/>
              <a:t>sterben</a:t>
            </a:r>
            <a:r>
              <a:rPr lang="en-US" dirty="0" smtClean="0"/>
              <a:t> </a:t>
            </a:r>
            <a:r>
              <a:rPr lang="en-US" dirty="0" err="1" smtClean="0"/>
              <a:t>jung</a:t>
            </a:r>
            <a:r>
              <a:rPr lang="en-US" dirty="0" smtClean="0"/>
              <a:t> (</a:t>
            </a:r>
            <a:r>
              <a:rPr lang="en-US" dirty="0" err="1" smtClean="0"/>
              <a:t>tnral</a:t>
            </a:r>
            <a:r>
              <a:rPr lang="en-US" dirty="0" smtClean="0"/>
              <a:t>) the best die young</a:t>
            </a:r>
          </a:p>
          <a:p>
            <a:r>
              <a:rPr lang="en-US" dirty="0" err="1" smtClean="0"/>
              <a:t>nonPiceAttments.HOMCE:MAYOR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021705" y="2743200"/>
            <a:ext cx="4486878" cy="1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92905" y="3777521"/>
            <a:ext cx="715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INTENET PAYMENST </a:t>
            </a:r>
            <a:r>
              <a:rPr lang="en-US" dirty="0" err="1" smtClean="0"/>
              <a:t>HOMICE:LUX:HATHOLE.St</a:t>
            </a:r>
            <a:r>
              <a:rPr lang="en-US" dirty="0" smtClean="0"/>
              <a:t>. Nik  JFK(worth, </a:t>
            </a:r>
            <a:r>
              <a:rPr lang="en-US" dirty="0" err="1" smtClean="0"/>
              <a:t>david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9338872" y="3672590"/>
            <a:ext cx="1259174" cy="629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71607" y="414685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smtClean="0"/>
              <a:t>Drunk at </a:t>
            </a:r>
            <a:r>
              <a:rPr lang="en-US" sz="800" strike="sngStrike" dirty="0" err="1" smtClean="0"/>
              <a:t>comptuer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7060367" y="4302177"/>
            <a:ext cx="2379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Moutain</a:t>
            </a:r>
            <a:r>
              <a:rPr lang="en-US" dirty="0" smtClean="0"/>
              <a:t> View, </a:t>
            </a:r>
            <a:r>
              <a:rPr lang="en-US" dirty="0" err="1" smtClean="0"/>
              <a:t>Calfnora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5291528" y="4856813"/>
            <a:ext cx="377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	ATOMLCOK(time  ).MILTIARY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7824866" y="5006715"/>
            <a:ext cx="269823" cy="20986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7265144" y="5006715"/>
            <a:ext cx="1219289" cy="219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55" y="4646951"/>
            <a:ext cx="536058" cy="402044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1763608" y="4396615"/>
            <a:ext cx="1813810" cy="1094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42912" y="4663307"/>
            <a:ext cx="1809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Eric.ludwith</a:t>
            </a:r>
            <a:r>
              <a:rPr lang="en-US" dirty="0" err="1" smtClean="0"/>
              <a:t>.wait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809469" y="5006715"/>
            <a:ext cx="954139" cy="70453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Raik</a:t>
            </a:r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2" idx="1"/>
          </p:cNvCxnSpPr>
          <p:nvPr/>
        </p:nvCxnSpPr>
        <p:spPr>
          <a:xfrm flipV="1">
            <a:off x="929390" y="2864878"/>
            <a:ext cx="1197964" cy="1651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05427" y="5711252"/>
            <a:ext cx="1080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Pope.St</a:t>
            </a:r>
            <a:r>
              <a:rPr lang="en-US" dirty="0" smtClean="0"/>
              <a:t>. </a:t>
            </a:r>
            <a:r>
              <a:rPr lang="en-US" dirty="0" err="1" smtClean="0"/>
              <a:t>Nick.VIRGINA.MARY</a:t>
            </a:r>
            <a:r>
              <a:rPr lang="en-US" dirty="0" smtClean="0"/>
              <a:t>(</a:t>
            </a:r>
            <a:r>
              <a:rPr lang="en-US" dirty="0" err="1" smtClean="0"/>
              <a:t>recyling</a:t>
            </a:r>
            <a:r>
              <a:rPr lang="en-US" dirty="0" smtClean="0"/>
              <a:t> at </a:t>
            </a:r>
            <a:r>
              <a:rPr lang="en-US" dirty="0" err="1" smtClean="0"/>
              <a:t>glu</a:t>
            </a:r>
            <a:r>
              <a:rPr lang="en-US" dirty="0" smtClean="0"/>
              <a:t> toilet </a:t>
            </a:r>
            <a:r>
              <a:rPr lang="en-US" dirty="0" err="1" smtClean="0"/>
              <a:t>nrear</a:t>
            </a:r>
            <a:r>
              <a:rPr lang="en-US" dirty="0" smtClean="0"/>
              <a:t> </a:t>
            </a:r>
            <a:r>
              <a:rPr lang="en-US" dirty="0" err="1" smtClean="0"/>
              <a:t>maginiant</a:t>
            </a:r>
            <a:r>
              <a:rPr lang="en-US" dirty="0" smtClean="0"/>
              <a:t> (</a:t>
            </a:r>
            <a:r>
              <a:rPr lang="en-US" dirty="0" err="1" smtClean="0"/>
              <a:t>acctuant</a:t>
            </a:r>
            <a:r>
              <a:rPr lang="en-US" dirty="0" smtClean="0"/>
              <a:t>) and </a:t>
            </a:r>
            <a:r>
              <a:rPr lang="en-US" dirty="0" err="1" smtClean="0"/>
              <a:t>chineen</a:t>
            </a:r>
            <a:r>
              <a:rPr lang="en-US" dirty="0" smtClean="0"/>
              <a:t> </a:t>
            </a:r>
            <a:r>
              <a:rPr lang="en-US" dirty="0" err="1" smtClean="0"/>
              <a:t>eigneering</a:t>
            </a:r>
            <a:r>
              <a:rPr lang="en-US" dirty="0" smtClean="0"/>
              <a:t> </a:t>
            </a:r>
            <a:r>
              <a:rPr lang="en-US" dirty="0" err="1" smtClean="0"/>
              <a:t>accoutaints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dirty="0" err="1" smtClean="0"/>
              <a:t>asuemd</a:t>
            </a:r>
            <a:r>
              <a:rPr lang="en-US" dirty="0" smtClean="0"/>
              <a:t> 41 </a:t>
            </a:r>
            <a:r>
              <a:rPr lang="en-US" dirty="0" err="1" smtClean="0"/>
              <a:t>unknow</a:t>
            </a:r>
            <a:r>
              <a:rPr lang="en-US" dirty="0" smtClean="0"/>
              <a:t> HOMC:LUX:CONTIN:INTENRTOWN collections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48499" y="3672590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8/1/2023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726" y="1781862"/>
            <a:ext cx="728102" cy="50131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6917961" y="1412073"/>
            <a:ext cx="1813810" cy="1094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730594" y="1603390"/>
            <a:ext cx="28936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bruce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TORT-1.ibm.employe.arul.raj</a:t>
            </a:r>
          </a:p>
          <a:p>
            <a:r>
              <a:rPr lang="en-US" dirty="0" smtClean="0"/>
              <a:t>TORT-1.DEA(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  <a:r>
              <a:rPr lang="en-US" sz="800" strike="sngStrike" dirty="0" smtClean="0"/>
              <a:t>Cake eater(stopper)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8927869" y="1412073"/>
            <a:ext cx="286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WWI.41.</a:t>
            </a:r>
            <a:r>
              <a:rPr lang="en-US" sz="800" strike="sngStrike" dirty="0" smtClean="0"/>
              <a:t>Volvo drop ass at Kaiser, </a:t>
            </a:r>
            <a:r>
              <a:rPr lang="en-US" sz="800" strike="sngStrike" dirty="0" err="1" smtClean="0"/>
              <a:t>eni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andrea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oakland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8730594" y="1156396"/>
            <a:ext cx="3293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WAR.§Abortion</a:t>
            </a:r>
            <a:r>
              <a:rPr lang="en-US" sz="1200" dirty="0" smtClean="0"/>
              <a:t> Merkel, HOICM:STILL:LUX:BORN[]</a:t>
            </a:r>
            <a:endParaRPr lang="en-US" sz="12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7091574" y="1614159"/>
            <a:ext cx="1813810" cy="10942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896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78996" y="1828800"/>
            <a:ext cx="3490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nonPolcieLanauge.add.l</a:t>
            </a:r>
            <a:r>
              <a:rPr lang="en-US" strike="sngStrike" dirty="0" err="1" smtClean="0"/>
              <a:t>instia</a:t>
            </a:r>
            <a:r>
              <a:rPr lang="en-US" strike="sngStrike" dirty="0" smtClean="0"/>
              <a:t>(local)</a:t>
            </a:r>
            <a:endParaRPr lang="en-US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2548647" y="2431915"/>
            <a:ext cx="2427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41.ibm.l3 Hercules choy</a:t>
            </a:r>
          </a:p>
          <a:p>
            <a:r>
              <a:rPr lang="en-US" dirty="0"/>
              <a:t>	</a:t>
            </a:r>
            <a:r>
              <a:rPr lang="en-US" dirty="0" smtClean="0"/>
              <a:t>!swat l3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560323" y="2607013"/>
            <a:ext cx="1867711" cy="38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198336" y="2393004"/>
            <a:ext cx="162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Arhtush</a:t>
            </a:r>
            <a:r>
              <a:rPr lang="en-US" dirty="0" smtClean="0"/>
              <a:t> </a:t>
            </a:r>
            <a:r>
              <a:rPr lang="en-US" dirty="0" err="1" smtClean="0"/>
              <a:t>Tshang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817140" y="2385748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l3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632137" y="3443592"/>
            <a:ext cx="1888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Arhtu</a:t>
            </a:r>
            <a:r>
              <a:rPr lang="en-US" dirty="0" smtClean="0"/>
              <a:t> </a:t>
            </a:r>
            <a:r>
              <a:rPr lang="en-US" dirty="0" err="1" smtClean="0"/>
              <a:t>thsas</a:t>
            </a:r>
            <a:r>
              <a:rPr lang="en-US" dirty="0" smtClean="0"/>
              <a:t> (swat)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9557386" y="1875859"/>
            <a:ext cx="149501" cy="2130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50339" y="1619750"/>
            <a:ext cx="188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L3 - Marty </a:t>
            </a:r>
            <a:r>
              <a:rPr lang="en-US" dirty="0" err="1" smtClean="0"/>
              <a:t>stevear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021732" y="1999488"/>
            <a:ext cx="149501" cy="2130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7976165" y="2295681"/>
            <a:ext cx="2427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41.ibm.l3 Hercules choy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284577" y="1847545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Alg.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55400" y="4377447"/>
            <a:ext cx="3978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Artun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damiler</a:t>
            </a:r>
            <a:r>
              <a:rPr lang="en-US" strike="sngStrike" dirty="0" smtClean="0"/>
              <a:t> </a:t>
            </a:r>
            <a:r>
              <a:rPr lang="en-US" dirty="0" smtClean="0"/>
              <a:t>Gov. </a:t>
            </a:r>
            <a:r>
              <a:rPr lang="en-US" dirty="0" err="1" smtClean="0"/>
              <a:t>Schw</a:t>
            </a:r>
            <a:r>
              <a:rPr lang="en-US" dirty="0" smtClean="0"/>
              <a:t>. </a:t>
            </a:r>
            <a:r>
              <a:rPr lang="en-US" strike="sngStrike" dirty="0" err="1" smtClean="0"/>
              <a:t>Fron</a:t>
            </a:r>
            <a:r>
              <a:rPr lang="en-US" strike="sngStrike" dirty="0" smtClean="0"/>
              <a:t> gate9artu</a:t>
            </a:r>
          </a:p>
          <a:p>
            <a:r>
              <a:rPr lang="en-US" strike="sngStrike" dirty="0" err="1" smtClean="0"/>
              <a:t>Thaomie</a:t>
            </a:r>
            <a:r>
              <a:rPr lang="en-US" strike="sngStrike" dirty="0" smtClean="0"/>
              <a:t>-is-dieter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548647" y="4130005"/>
            <a:ext cx="8484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48646" y="5045468"/>
            <a:ext cx="8484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8961120" y="2431915"/>
            <a:ext cx="1612669" cy="175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66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552952" y="1605973"/>
            <a:ext cx="11126943" cy="4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2515" y="1604799"/>
            <a:ext cx="1959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ROMANS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89" y="1849638"/>
            <a:ext cx="2083008" cy="1298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70" y="1808724"/>
            <a:ext cx="2142372" cy="1428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2368" y="2100760"/>
            <a:ext cx="267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Swat</a:t>
            </a:r>
          </a:p>
          <a:p>
            <a:r>
              <a:rPr lang="en-US" dirty="0" smtClean="0"/>
              <a:t>IBM Swat Oakland W/SAM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-117365" y="1986517"/>
            <a:ext cx="2477618" cy="913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614271" y="2502619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TERMINATOR:JOEPHSE</a:t>
            </a:r>
          </a:p>
          <a:p>
            <a:r>
              <a:rPr lang="en-US" sz="800" strike="sngStrike" dirty="0" smtClean="0"/>
              <a:t>!go outside and be </a:t>
            </a:r>
            <a:r>
              <a:rPr lang="en-US" sz="800" strike="sngStrike" dirty="0" err="1" smtClean="0"/>
              <a:t>jesus</a:t>
            </a:r>
            <a:r>
              <a:rPr lang="en-US" sz="800" strike="sngStrike" dirty="0" smtClean="0"/>
              <a:t> asshole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9644251" y="2110023"/>
            <a:ext cx="2547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41.alg.nonPoliceRomans{</a:t>
            </a:r>
          </a:p>
          <a:p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622" y="1826261"/>
            <a:ext cx="2240629" cy="14003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94" y="1902418"/>
            <a:ext cx="611065" cy="41520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5" name="Rectangle 1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995385"/>
            <a:ext cx="1236246" cy="8226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4153296" y="462605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3599234" y="4995385"/>
            <a:ext cx="3073940" cy="822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302456" y="4241260"/>
            <a:ext cx="57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dtcc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408579" y="4425926"/>
            <a:ext cx="2451370" cy="21110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900" y="4603780"/>
            <a:ext cx="1103231" cy="73415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6813634" y="4339790"/>
            <a:ext cx="3073940" cy="822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42" y="5704319"/>
            <a:ext cx="1365311" cy="76457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879" y="5987503"/>
            <a:ext cx="1103231" cy="73415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69711" y="6120420"/>
            <a:ext cx="1176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GodFather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513" y="4492276"/>
            <a:ext cx="632499" cy="40148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5483513" y="4046706"/>
            <a:ext cx="632499" cy="12912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3851085" y="3647076"/>
            <a:ext cx="5273459" cy="32109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898766" y="3813243"/>
            <a:ext cx="2555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Invert !HOMICDIE:JESUS</a:t>
            </a:r>
          </a:p>
          <a:p>
            <a:r>
              <a:rPr lang="en-US" dirty="0"/>
              <a:t>	</a:t>
            </a:r>
            <a:r>
              <a:rPr lang="en-US" dirty="0" smtClean="0"/>
              <a:t>!HOCME:PETER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704289" y="34630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9887574" y="3954308"/>
            <a:ext cx="1792321" cy="286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9887574" y="4425926"/>
            <a:ext cx="1792321" cy="10604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9977524" y="4692318"/>
            <a:ext cx="1718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Avg.nonPoliceUsage</a:t>
            </a:r>
            <a:endParaRPr lang="en-US" sz="1400" dirty="0" smtClean="0"/>
          </a:p>
          <a:p>
            <a:r>
              <a:rPr lang="en-US" sz="1400" dirty="0" smtClean="0"/>
              <a:t>FORT WORTH </a:t>
            </a:r>
            <a:r>
              <a:rPr lang="en-US" sz="1400" dirty="0" err="1" smtClean="0"/>
              <a:t>chruch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10306342" y="5198469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Logical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6673174" y="4046706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V2.sheep</a:t>
            </a:r>
            <a:endParaRPr lang="en-US" dirty="0"/>
          </a:p>
        </p:txBody>
      </p:sp>
      <p:cxnSp>
        <p:nvCxnSpPr>
          <p:cNvPr id="40" name="Straight Connector 39"/>
          <p:cNvCxnSpPr>
            <a:endCxn id="38" idx="3"/>
          </p:cNvCxnSpPr>
          <p:nvPr/>
        </p:nvCxnSpPr>
        <p:spPr>
          <a:xfrm>
            <a:off x="6673174" y="4065786"/>
            <a:ext cx="1055097" cy="165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452824" y="3927390"/>
            <a:ext cx="1374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7728271" y="4046706"/>
            <a:ext cx="80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).CPVA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005299" y="6382030"/>
            <a:ext cx="18934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who is help you –</a:t>
            </a:r>
            <a:r>
              <a:rPr lang="en-US" sz="800" strike="sngStrike" dirty="0" err="1" smtClean="0"/>
              <a:t>gorbache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1005299" y="61204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179255" y="1601535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Logical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572000" y="5818051"/>
            <a:ext cx="1915814" cy="1039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134133" y="5337930"/>
            <a:ext cx="2332912" cy="120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132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552952" y="1605973"/>
            <a:ext cx="11126943" cy="47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82515" y="1604799"/>
            <a:ext cx="19595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ROMANS</a:t>
            </a:r>
            <a:endParaRPr lang="en-US" sz="36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89" y="1849638"/>
            <a:ext cx="2083008" cy="1298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70" y="1808724"/>
            <a:ext cx="2142372" cy="142824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32368" y="2100760"/>
            <a:ext cx="2678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Swat</a:t>
            </a:r>
          </a:p>
          <a:p>
            <a:r>
              <a:rPr lang="en-US" dirty="0" smtClean="0"/>
              <a:t>IBM Swat Oakland W/SAM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-117365" y="1986517"/>
            <a:ext cx="2477618" cy="913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9614271" y="2502619"/>
            <a:ext cx="1534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TERMINATOR:JOEPHSE</a:t>
            </a:r>
          </a:p>
          <a:p>
            <a:r>
              <a:rPr lang="en-US" sz="800" strike="sngStrike" dirty="0" smtClean="0"/>
              <a:t>!go outside and be </a:t>
            </a:r>
            <a:r>
              <a:rPr lang="en-US" sz="800" strike="sngStrike" dirty="0" err="1" smtClean="0"/>
              <a:t>jesus</a:t>
            </a:r>
            <a:r>
              <a:rPr lang="en-US" sz="800" strike="sngStrike" dirty="0" smtClean="0"/>
              <a:t> asshole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9644251" y="2110023"/>
            <a:ext cx="25477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41.alg.nonPoliceRomans{</a:t>
            </a:r>
          </a:p>
          <a:p>
            <a:endParaRPr lang="en-US" dirty="0"/>
          </a:p>
          <a:p>
            <a:r>
              <a:rPr lang="en-US" dirty="0" smtClean="0"/>
              <a:t>}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622" y="1826261"/>
            <a:ext cx="2240629" cy="140039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94" y="1902418"/>
            <a:ext cx="611065" cy="415209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5" name="Rectangle 1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005" y="5272391"/>
            <a:ext cx="742639" cy="5146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5" y="3138690"/>
            <a:ext cx="1457325" cy="177165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5389123" y="5272391"/>
            <a:ext cx="2014499" cy="817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252" y="4602432"/>
            <a:ext cx="876300" cy="87630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6509437" y="4612750"/>
            <a:ext cx="2014499" cy="817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9435830" y="3638145"/>
            <a:ext cx="2062264" cy="1402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9588230" y="3790545"/>
            <a:ext cx="2062264" cy="1402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9740630" y="3942945"/>
            <a:ext cx="2062264" cy="1402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/>
          <p:cNvSpPr/>
          <p:nvPr/>
        </p:nvSpPr>
        <p:spPr>
          <a:xfrm>
            <a:off x="10918125" y="3942945"/>
            <a:ext cx="230540" cy="2594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504092" y="4650936"/>
            <a:ext cx="230540" cy="25940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10381468" y="3638145"/>
            <a:ext cx="1269026" cy="85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10237212" y="4254871"/>
            <a:ext cx="1051354" cy="1090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519651" y="4254870"/>
            <a:ext cx="3604893" cy="260312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79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92" y="2479321"/>
            <a:ext cx="2485114" cy="3303259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937071" y="2600203"/>
            <a:ext cx="3649782" cy="26789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43" y="2121407"/>
            <a:ext cx="1200531" cy="1200531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623814" y="1925353"/>
            <a:ext cx="1713170" cy="15271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983" y="2127121"/>
            <a:ext cx="911745" cy="122173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519535" y="1540062"/>
            <a:ext cx="2596896" cy="2127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8096" y="1097280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May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637" y="2129809"/>
            <a:ext cx="1389390" cy="132623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32315" y="1674431"/>
            <a:ext cx="2596896" cy="2127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4836584" y="2144268"/>
            <a:ext cx="1619809" cy="1533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768142" y="1553432"/>
            <a:ext cx="2596896" cy="2127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984868" y="1108424"/>
            <a:ext cx="27137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FBI:KIDNAPPING.v2</a:t>
            </a:r>
          </a:p>
          <a:p>
            <a:r>
              <a:rPr lang="en-US" dirty="0" smtClean="0"/>
              <a:t>HOMCIDE:2Y, HOMCIDE:7Y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82113" y="4069682"/>
            <a:ext cx="2468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 cook, Steve Meiers</a:t>
            </a:r>
            <a:r>
              <a:rPr lang="en-US" dirty="0" smtClean="0"/>
              <a:t>; </a:t>
            </a:r>
          </a:p>
          <a:p>
            <a:r>
              <a:rPr lang="en-US" dirty="0" smtClean="0"/>
              <a:t>Cypress Blvd, Oakley, </a:t>
            </a:r>
          </a:p>
          <a:p>
            <a:r>
              <a:rPr lang="en-US" dirty="0" smtClean="0"/>
              <a:t>California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5482113" y="3972146"/>
            <a:ext cx="39170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2353056" y="1754755"/>
            <a:ext cx="512064" cy="63415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817983" y="1640531"/>
            <a:ext cx="2596896" cy="2127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16766" y="3281421"/>
            <a:ext cx="3649782" cy="26789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279136" y="4315968"/>
            <a:ext cx="1941574" cy="963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06552" y="1059204"/>
            <a:ext cx="3320076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Birds Eye View</a:t>
            </a:r>
          </a:p>
          <a:p>
            <a:r>
              <a:rPr lang="en-US" dirty="0" smtClean="0"/>
              <a:t>HOMCE:JEUSE:HOMCES:TANVEST</a:t>
            </a:r>
          </a:p>
          <a:p>
            <a:r>
              <a:rPr lang="en-US" strike="sngStrike" dirty="0" smtClean="0"/>
              <a:t>Moving services</a:t>
            </a:r>
          </a:p>
          <a:p>
            <a:r>
              <a:rPr lang="en-US" sz="800" strike="sngStrike" dirty="0" smtClean="0"/>
              <a:t>!fag silent </a:t>
            </a:r>
            <a:r>
              <a:rPr lang="en-US" sz="800" strike="sngStrike" dirty="0" err="1" smtClean="0"/>
              <a:t>treatment.avg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nokia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4936041" y="2231674"/>
            <a:ext cx="1619809" cy="15330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068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258" y="2377440"/>
            <a:ext cx="668316" cy="9862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610" y="2377440"/>
            <a:ext cx="1700893" cy="9525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2039" y="2393441"/>
            <a:ext cx="837450" cy="97021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724656" y="2529840"/>
            <a:ext cx="2316480" cy="125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207073" y="2136648"/>
            <a:ext cx="2316480" cy="125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456" y="2643997"/>
            <a:ext cx="519827" cy="51982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7034867" y="2250661"/>
            <a:ext cx="2316480" cy="1255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803136" y="4044696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 fine </a:t>
            </a:r>
            <a:r>
              <a:rPr lang="en-US" sz="800" strike="sngStrike" dirty="0" err="1" smtClean="0"/>
              <a:t>ing</a:t>
            </a:r>
            <a:r>
              <a:rPr lang="en-US" sz="800" strike="sngStrike" dirty="0" smtClean="0"/>
              <a:t>/queen/jobs/</a:t>
            </a:r>
            <a:r>
              <a:rPr lang="en-US" sz="800" strike="sngStrike" dirty="0" err="1" smtClean="0"/>
              <a:t>jbos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meiers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6803136" y="3785616"/>
            <a:ext cx="1503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JFK.BULLET.24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0593" y="2643997"/>
            <a:ext cx="685800" cy="8001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351347" y="1975104"/>
            <a:ext cx="22370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Apple.davidon.marx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hellsangle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Tom hanks completed</a:t>
            </a:r>
            <a:endParaRPr lang="en-US" dirty="0"/>
          </a:p>
        </p:txBody>
      </p:sp>
      <p:cxnSp>
        <p:nvCxnSpPr>
          <p:cNvPr id="36" name="Straight Connector 35"/>
          <p:cNvCxnSpPr>
            <a:endCxn id="34" idx="3"/>
          </p:cNvCxnSpPr>
          <p:nvPr/>
        </p:nvCxnSpPr>
        <p:spPr>
          <a:xfrm flipV="1">
            <a:off x="9144000" y="2221326"/>
            <a:ext cx="2444434" cy="1561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301512" y="1602177"/>
            <a:ext cx="112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Move Out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9580867" y="3435881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130,000 DM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300356" y="3591593"/>
            <a:ext cx="1782172" cy="94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70610" y="4454176"/>
            <a:ext cx="10719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803136" y="4188404"/>
            <a:ext cx="938867" cy="128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80288" y="1602177"/>
            <a:ext cx="23430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September</a:t>
            </a:r>
          </a:p>
          <a:p>
            <a:r>
              <a:rPr lang="en-US" b="1" dirty="0" smtClean="0"/>
              <a:t>G.MAINSTREET(SALES)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3563598" y="3500057"/>
            <a:ext cx="247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Id.parent</a:t>
            </a:r>
            <a:r>
              <a:rPr lang="en-US" strike="sngStrike" dirty="0" smtClean="0"/>
              <a:t>: 500lbs/100lbs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144000" y="1602177"/>
            <a:ext cx="147523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484927" y="218158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1980-1997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9388954" y="1173974"/>
            <a:ext cx="2239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God.Tunisian</a:t>
            </a:r>
            <a:endParaRPr lang="en-US" dirty="0" smtClean="0"/>
          </a:p>
          <a:p>
            <a:r>
              <a:rPr lang="en-US" dirty="0" smtClean="0"/>
              <a:t>.</a:t>
            </a:r>
            <a:r>
              <a:rPr lang="en-US" sz="800" strike="sngStrike" dirty="0" err="1" smtClean="0"/>
              <a:t>Parent.appel.damielr.marx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hellsangels</a:t>
            </a:r>
            <a:r>
              <a:rPr lang="en-US" sz="800" strike="sngStrike" dirty="0" smtClean="0"/>
              <a:t>).security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1828800" y="5084064"/>
            <a:ext cx="98855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ATOMCLICK(</a:t>
            </a:r>
            <a:r>
              <a:rPr lang="en-US" dirty="0" err="1" smtClean="0"/>
              <a:t>HOMCIDE:AUSLAENDER.War</a:t>
            </a:r>
            <a:r>
              <a:rPr lang="en-US" dirty="0" smtClean="0"/>
              <a:t> in </a:t>
            </a:r>
            <a:r>
              <a:rPr lang="en-US" dirty="0" err="1" smtClean="0"/>
              <a:t>Yuglsalvia</a:t>
            </a:r>
            <a:r>
              <a:rPr lang="en-US" dirty="0" smtClean="0"/>
              <a:t>).</a:t>
            </a:r>
            <a:r>
              <a:rPr lang="en-US" dirty="0" err="1" smtClean="0"/>
              <a:t>Pope.!St</a:t>
            </a:r>
            <a:r>
              <a:rPr lang="en-US" dirty="0" smtClean="0"/>
              <a:t>. </a:t>
            </a:r>
            <a:r>
              <a:rPr lang="en-US" dirty="0" err="1" smtClean="0"/>
              <a:t>Ansleom.VIRNIG.AMRY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 rice).</a:t>
            </a:r>
            <a:r>
              <a:rPr lang="en-US" dirty="0" err="1" smtClean="0"/>
              <a:t>s</a:t>
            </a:r>
            <a:r>
              <a:rPr lang="en-US" sz="800" strike="sngStrike" dirty="0" err="1" smtClean="0"/>
              <a:t>on.marx</a:t>
            </a:r>
            <a:r>
              <a:rPr lang="en-US" sz="800" strike="sngStrike" dirty="0" smtClean="0"/>
              <a:t>(2pac)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not there; father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458" y="3948445"/>
            <a:ext cx="209800" cy="43781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015286" y="4044696"/>
            <a:ext cx="628130" cy="27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72411" y="4412671"/>
            <a:ext cx="546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41.JFK.MATHE.mAINSTREET((move the shoes</a:t>
            </a:r>
          </a:p>
          <a:p>
            <a:r>
              <a:rPr lang="en-US" dirty="0" smtClean="0"/>
              <a:t>VP GERMANY.!JFK(</a:t>
            </a:r>
            <a:r>
              <a:rPr lang="en-US" dirty="0" err="1" smtClean="0"/>
              <a:t>Goethe,marco</a:t>
            </a:r>
            <a:r>
              <a:rPr lang="en-US" dirty="0" smtClean="0"/>
              <a:t> 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heger</a:t>
            </a:r>
            <a:r>
              <a:rPr lang="en-US" dirty="0" smtClean="0"/>
              <a:t> a/e  a/o))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70610" y="5088011"/>
            <a:ext cx="107190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3604858" y="4588042"/>
            <a:ext cx="2090089" cy="32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771503" y="4859702"/>
            <a:ext cx="3917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184" y="3875790"/>
            <a:ext cx="327884" cy="487891"/>
          </a:xfrm>
          <a:prstGeom prst="rect">
            <a:avLst/>
          </a:prstGeom>
        </p:spPr>
      </p:pic>
      <p:cxnSp>
        <p:nvCxnSpPr>
          <p:cNvPr id="9" name="Straight Connector 8"/>
          <p:cNvCxnSpPr>
            <a:endCxn id="8" idx="0"/>
          </p:cNvCxnSpPr>
          <p:nvPr/>
        </p:nvCxnSpPr>
        <p:spPr>
          <a:xfrm flipH="1">
            <a:off x="3604858" y="3881867"/>
            <a:ext cx="2090089" cy="530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007" y="4574840"/>
            <a:ext cx="387860" cy="49471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7554880" y="4574840"/>
            <a:ext cx="525723" cy="48416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4" name="Straight Connector 13"/>
          <p:cNvCxnSpPr>
            <a:stCxn id="8" idx="3"/>
          </p:cNvCxnSpPr>
          <p:nvPr/>
        </p:nvCxnSpPr>
        <p:spPr>
          <a:xfrm flipV="1">
            <a:off x="6337305" y="4685490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137662" y="4512535"/>
            <a:ext cx="617215" cy="5092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006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24" y="2206394"/>
            <a:ext cx="2619375" cy="1743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7559" y="1717860"/>
            <a:ext cx="19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</a:t>
            </a:r>
            <a:r>
              <a:rPr lang="en-US" sz="800" b="1" strike="sngStrike" dirty="0" smtClean="0"/>
              <a:t>(</a:t>
            </a:r>
            <a:r>
              <a:rPr lang="en-US" sz="800" b="1" strike="sngStrike" dirty="0" err="1" smtClean="0"/>
              <a:t>haupstrasse</a:t>
            </a:r>
            <a:endParaRPr lang="en-US" sz="4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407325" y="1857788"/>
            <a:ext cx="16610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smtClean="0"/>
              <a:t>9-1-1</a:t>
            </a:r>
          </a:p>
          <a:p>
            <a:r>
              <a:rPr lang="en-US" sz="5400" smtClean="0"/>
              <a:t> Call</a:t>
            </a:r>
            <a:endParaRPr lang="en-US" sz="5400" dirty="0"/>
          </a:p>
        </p:txBody>
      </p:sp>
      <p:sp>
        <p:nvSpPr>
          <p:cNvPr id="25" name="TextBox 24"/>
          <p:cNvSpPr txBox="1"/>
          <p:nvPr/>
        </p:nvSpPr>
        <p:spPr>
          <a:xfrm>
            <a:off x="70618" y="112756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 December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8412480" y="2109216"/>
            <a:ext cx="2487168" cy="2522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412480" y="2450487"/>
            <a:ext cx="2487168" cy="14012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818399" y="3090123"/>
            <a:ext cx="1675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nonPoliceUsage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592599" y="3349228"/>
            <a:ext cx="2445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CPVA.PREA.§187.SQ.INT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" y="5058582"/>
            <a:ext cx="2144903" cy="11277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394" y="5058582"/>
            <a:ext cx="2029494" cy="112771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975360" y="4913376"/>
            <a:ext cx="1958245" cy="1625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681984" y="4632960"/>
            <a:ext cx="1938528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623200" y="4071332"/>
            <a:ext cx="58535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/>
              <a:t>CPVA.PREA.§187.SQ.INT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448" y="5378598"/>
            <a:ext cx="755403" cy="755403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6062448" y="4462272"/>
            <a:ext cx="1342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</a:t>
            </a:r>
          </a:p>
          <a:p>
            <a:r>
              <a:rPr lang="en-US" strike="sngStrike" dirty="0" smtClean="0"/>
              <a:t>Otis Morgan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2901" y="4852652"/>
            <a:ext cx="2657107" cy="1268059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7772901" y="4305359"/>
            <a:ext cx="1328553" cy="246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524256" y="4066251"/>
            <a:ext cx="10643616" cy="284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770079" y="4147726"/>
            <a:ext cx="1530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Petersson</a:t>
            </a:r>
            <a:endParaRPr lang="en-US" strike="sngStrike" dirty="0" smtClean="0"/>
          </a:p>
          <a:p>
            <a:r>
              <a:rPr lang="en-US" strike="sngStrike" dirty="0" err="1" smtClean="0"/>
              <a:t>Church”Black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8071104" y="618629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469295" y="4348972"/>
            <a:ext cx="1685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Morgan </a:t>
            </a:r>
            <a:r>
              <a:rPr lang="en-US" strike="sngStrike" dirty="0" err="1" smtClean="0"/>
              <a:t>Freman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190653" y="4630505"/>
            <a:ext cx="3233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</a:t>
            </a:r>
            <a:r>
              <a:rPr lang="en-US" b="1" dirty="0" smtClean="0"/>
              <a:t>INT.IPX</a:t>
            </a:r>
            <a:r>
              <a:rPr lang="en-US" dirty="0" smtClean="0"/>
              <a:t>.FBI.INTESTING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chales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252310" y="4849928"/>
            <a:ext cx="2313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PENTGONA.BASE.MANNHEIM.COLEMAN</a:t>
            </a:r>
            <a:endParaRPr lang="en-US" sz="1000" dirty="0"/>
          </a:p>
        </p:txBody>
      </p:sp>
      <p:sp>
        <p:nvSpPr>
          <p:cNvPr id="50" name="Rectangle 49"/>
          <p:cNvSpPr/>
          <p:nvPr/>
        </p:nvSpPr>
        <p:spPr>
          <a:xfrm>
            <a:off x="975360" y="6169379"/>
            <a:ext cx="7216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936174" y="6343222"/>
            <a:ext cx="1057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!41.PREA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357" y="6310422"/>
            <a:ext cx="703102" cy="485834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8901" y="6226720"/>
            <a:ext cx="703102" cy="485834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9249634" y="4348972"/>
            <a:ext cx="1328553" cy="2461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245" y="5798585"/>
            <a:ext cx="1000839" cy="57237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10899648" y="5318813"/>
            <a:ext cx="816864" cy="1234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5742432" y="5378598"/>
            <a:ext cx="1476469" cy="706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89294" y="3410317"/>
            <a:ext cx="890885" cy="52646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058" y="2196437"/>
            <a:ext cx="3036545" cy="1707390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9039306" y="2670663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3674991" y="2751342"/>
            <a:ext cx="1176559" cy="67756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857" y="3461914"/>
            <a:ext cx="898239" cy="47226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3362658" y="3457132"/>
            <a:ext cx="2056230" cy="53651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endCxn id="71" idx="3"/>
          </p:cNvCxnSpPr>
          <p:nvPr/>
        </p:nvCxnSpPr>
        <p:spPr>
          <a:xfrm flipH="1">
            <a:off x="4225096" y="1481172"/>
            <a:ext cx="1193792" cy="2216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170238" y="1194007"/>
            <a:ext cx="3292183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HOMICDIE:KYSTAL.</a:t>
            </a:r>
            <a:r>
              <a:rPr lang="en-US" sz="800" strike="sngStrike" dirty="0" err="1" smtClean="0"/>
              <a:t>lingusti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slanded</a:t>
            </a:r>
            <a:r>
              <a:rPr lang="en-US" sz="800" strike="sngStrike" dirty="0" smtClean="0"/>
              <a:t> driveway entry)</a:t>
            </a:r>
          </a:p>
          <a:p>
            <a:r>
              <a:rPr lang="en-US" sz="100" strike="sngStrike" dirty="0" smtClean="0"/>
              <a:t>d</a:t>
            </a:r>
            <a:endParaRPr lang="en-US" sz="800" strike="sngStrike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4651248" y="1748227"/>
            <a:ext cx="767640" cy="198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5620512" y="1578728"/>
            <a:ext cx="254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HOMIE:LUX.</a:t>
            </a:r>
            <a:r>
              <a:rPr lang="en-US" sz="800" strike="sngStrike" dirty="0" err="1" smtClean="0"/>
              <a:t>lsnti</a:t>
            </a:r>
            <a:r>
              <a:rPr lang="en-US" sz="800" strike="sngStrike" dirty="0" smtClean="0"/>
              <a:t>(shot in windows </a:t>
            </a:r>
            <a:r>
              <a:rPr lang="en-US" sz="800" strike="sngStrike" dirty="0" err="1" smtClean="0"/>
              <a:t>crysler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376" y="1147408"/>
            <a:ext cx="1706272" cy="955511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9495616" y="4587462"/>
            <a:ext cx="18277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Hells </a:t>
            </a:r>
            <a:r>
              <a:rPr lang="en-US" sz="800" strike="sngStrike" dirty="0" err="1" smtClean="0"/>
              <a:t>angele</a:t>
            </a:r>
            <a:r>
              <a:rPr lang="en-US" sz="800" strike="sngStrike" dirty="0" smtClean="0"/>
              <a:t> sonny </a:t>
            </a:r>
            <a:r>
              <a:rPr lang="en-US" sz="800" strike="sngStrike" dirty="0" err="1" smtClean="0"/>
              <a:t>berger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carbolaouge</a:t>
            </a:r>
            <a:endParaRPr lang="en-US" sz="800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2463436" y="1307329"/>
            <a:ext cx="2460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 smtClean="0"/>
              <a:t>(“</a:t>
            </a:r>
            <a:r>
              <a:rPr lang="en-US" sz="3200" b="1" dirty="0"/>
              <a:t>Move out”)</a:t>
            </a:r>
          </a:p>
        </p:txBody>
      </p:sp>
      <p:cxnSp>
        <p:nvCxnSpPr>
          <p:cNvPr id="85" name="Straight Connector 84"/>
          <p:cNvCxnSpPr/>
          <p:nvPr/>
        </p:nvCxnSpPr>
        <p:spPr>
          <a:xfrm>
            <a:off x="2443662" y="1324678"/>
            <a:ext cx="2480319" cy="584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6802898" y="1825069"/>
            <a:ext cx="158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PAUL, 17(IPX[])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276438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" name="Rectangle 4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86" y="3020573"/>
            <a:ext cx="731637" cy="10253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76" y="1410587"/>
            <a:ext cx="2475263" cy="1393573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37937" y="1410587"/>
            <a:ext cx="2502568" cy="1861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1623402" y="2728260"/>
            <a:ext cx="2502568" cy="1861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23874" y="2107373"/>
            <a:ext cx="4670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Achim</a:t>
            </a:r>
            <a:r>
              <a:rPr lang="en-US" dirty="0" smtClean="0"/>
              <a:t>, </a:t>
            </a:r>
            <a:r>
              <a:rPr lang="en-US" dirty="0" err="1" smtClean="0"/>
              <a:t>Arim</a:t>
            </a:r>
            <a:r>
              <a:rPr lang="en-US" dirty="0" smtClean="0"/>
              <a:t>, Dr. </a:t>
            </a:r>
            <a:r>
              <a:rPr lang="en-US" dirty="0" err="1" smtClean="0"/>
              <a:t>Profl</a:t>
            </a:r>
            <a:r>
              <a:rPr lang="en-US" dirty="0" smtClean="0"/>
              <a:t> Joachim Zahn</a:t>
            </a:r>
            <a:r>
              <a:rPr lang="en-US" b="1" dirty="0" smtClean="0"/>
              <a:t>, Daimler Ag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395537" y="2292039"/>
            <a:ext cx="59676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23874" y="1540042"/>
            <a:ext cx="2104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 Merkel</a:t>
            </a:r>
          </a:p>
          <a:p>
            <a:r>
              <a:rPr lang="en-US" dirty="0" err="1" smtClean="0"/>
              <a:t>Michekal</a:t>
            </a:r>
            <a:r>
              <a:rPr lang="en-US" dirty="0" smtClean="0"/>
              <a:t> Gorbachev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523874" y="1540042"/>
            <a:ext cx="2104743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518357" y="1337911"/>
            <a:ext cx="2699009" cy="2540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18358" y="1540042"/>
            <a:ext cx="269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PENTAGON.VIRGINA.MARY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005011" y="1410587"/>
            <a:ext cx="3753852" cy="54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149516" y="3020573"/>
            <a:ext cx="3179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GAS</a:t>
            </a:r>
            <a:r>
              <a:rPr lang="en-US" strike="sngStrike" dirty="0" smtClean="0"/>
              <a:t>(Rudolf-diesel-</a:t>
            </a:r>
            <a:r>
              <a:rPr lang="en-US" strike="sngStrike" dirty="0" err="1" smtClean="0"/>
              <a:t>strasse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3533253"/>
            <a:ext cx="3452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Gorbache</a:t>
            </a:r>
            <a:r>
              <a:rPr lang="en-US" dirty="0" smtClean="0"/>
              <a:t>(</a:t>
            </a:r>
            <a:r>
              <a:rPr lang="en-US" dirty="0" err="1" smtClean="0"/>
              <a:t>dell.cleint.uhse</a:t>
            </a:r>
            <a:r>
              <a:rPr lang="en-US" dirty="0" smtClean="0"/>
              <a:t>.(</a:t>
            </a:r>
            <a:r>
              <a:rPr lang="en-US" dirty="0" err="1" smtClean="0"/>
              <a:t>beathe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495065" y="3902585"/>
            <a:ext cx="465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HOMCE:LUX:COINTWON(</a:t>
            </a:r>
            <a:r>
              <a:rPr lang="en-US" strike="sngStrike" dirty="0" err="1" smtClean="0"/>
              <a:t>brucsal,munsezshiem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6096000" y="3658940"/>
            <a:ext cx="3771861" cy="243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363200" y="3452748"/>
            <a:ext cx="13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9-1-1 Flights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468796" y="3841030"/>
            <a:ext cx="162095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Daimler Ag</a:t>
            </a:r>
          </a:p>
          <a:p>
            <a:r>
              <a:rPr lang="en-US" sz="800" dirty="0" smtClean="0"/>
              <a:t>Dr. Dieter </a:t>
            </a:r>
            <a:r>
              <a:rPr lang="en-US" sz="800" dirty="0" err="1" smtClean="0"/>
              <a:t>Zehce</a:t>
            </a:r>
            <a:endParaRPr lang="en-US" sz="800" dirty="0" smtClean="0"/>
          </a:p>
          <a:p>
            <a:r>
              <a:rPr lang="en-US" sz="800" dirty="0" smtClean="0"/>
              <a:t>TUI/</a:t>
            </a:r>
            <a:r>
              <a:rPr lang="en-US" sz="800" dirty="0" err="1" smtClean="0"/>
              <a:t>L’t</a:t>
            </a:r>
            <a:r>
              <a:rPr lang="en-US" sz="800" dirty="0" smtClean="0"/>
              <a:t> Meiers </a:t>
            </a:r>
            <a:r>
              <a:rPr lang="en-US" sz="800" dirty="0" err="1" smtClean="0"/>
              <a:t>Weltreisen</a:t>
            </a:r>
            <a:r>
              <a:rPr lang="en-US" sz="800" dirty="0" smtClean="0"/>
              <a:t>,</a:t>
            </a:r>
          </a:p>
          <a:p>
            <a:r>
              <a:rPr lang="en-US" sz="800" strike="sngStrike" dirty="0" smtClean="0"/>
              <a:t>Deutsch </a:t>
            </a:r>
            <a:r>
              <a:rPr lang="en-US" sz="800" strike="sngStrike" dirty="0" err="1" smtClean="0"/>
              <a:t>Reeisbuerk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Karluerhe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Adolpf</a:t>
            </a:r>
            <a:r>
              <a:rPr lang="en-US" sz="800" strike="sngStrike" dirty="0" smtClean="0"/>
              <a:t> Hitler/Eva Bran-Vera Braun</a:t>
            </a:r>
            <a:endParaRPr lang="en-US" sz="800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10363200" y="3452748"/>
            <a:ext cx="1336713" cy="328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671025" y="2404883"/>
            <a:ext cx="4557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- </a:t>
            </a:r>
            <a:r>
              <a:rPr lang="en-US" strike="sngStrike" dirty="0" err="1" smtClean="0"/>
              <a:t>Immate</a:t>
            </a:r>
            <a:r>
              <a:rPr lang="en-US" strike="sngStrike" dirty="0" smtClean="0"/>
              <a:t> studies </a:t>
            </a:r>
            <a:r>
              <a:rPr lang="en-US" strike="sngStrike" dirty="0" err="1" smtClean="0"/>
              <a:t>langues</a:t>
            </a:r>
            <a:r>
              <a:rPr lang="en-US" strike="sngStrike" dirty="0" smtClean="0"/>
              <a:t> in 1994, transfer soul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4908884" y="4702804"/>
            <a:ext cx="295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Beate</a:t>
            </a:r>
            <a:r>
              <a:rPr lang="en-US" strike="sngStrike" dirty="0" smtClean="0"/>
              <a:t>: - </a:t>
            </a:r>
            <a:r>
              <a:rPr lang="en-US" strike="sngStrike" dirty="0" err="1" smtClean="0"/>
              <a:t>Keih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leget</a:t>
            </a:r>
            <a:r>
              <a:rPr lang="en-US" strike="sngStrike" dirty="0" smtClean="0"/>
              <a:t> dies on set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5374105" y="4443663"/>
            <a:ext cx="10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Batman?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21020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458" y="2543175"/>
            <a:ext cx="463737" cy="6900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519" y="2551926"/>
            <a:ext cx="454193" cy="681289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06316" y="2551926"/>
            <a:ext cx="1684421" cy="84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737811" y="2543175"/>
            <a:ext cx="2021305" cy="69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615893" y="3400926"/>
            <a:ext cx="938867" cy="128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85168" y="3625193"/>
            <a:ext cx="54648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41.JFK.MATHE.mAINSTREET((move the shoes</a:t>
            </a:r>
          </a:p>
          <a:p>
            <a:r>
              <a:rPr lang="en-US" dirty="0" smtClean="0"/>
              <a:t>VP GERMANY.!JFK(</a:t>
            </a:r>
            <a:r>
              <a:rPr lang="en-US" dirty="0" err="1" smtClean="0"/>
              <a:t>Goethe,marco</a:t>
            </a:r>
            <a:r>
              <a:rPr lang="en-US" dirty="0" smtClean="0"/>
              <a:t> 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heger</a:t>
            </a:r>
            <a:r>
              <a:rPr lang="en-US" dirty="0" smtClean="0"/>
              <a:t> a/e  a/o))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417615" y="3800564"/>
            <a:ext cx="2090089" cy="32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84260" y="4072224"/>
            <a:ext cx="39179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764" y="3787362"/>
            <a:ext cx="387860" cy="494719"/>
          </a:xfrm>
          <a:prstGeom prst="rect">
            <a:avLst/>
          </a:prstGeom>
        </p:spPr>
      </p:pic>
      <p:sp>
        <p:nvSpPr>
          <p:cNvPr id="18" name="Oval 17"/>
          <p:cNvSpPr/>
          <p:nvPr/>
        </p:nvSpPr>
        <p:spPr>
          <a:xfrm>
            <a:off x="9367637" y="3787362"/>
            <a:ext cx="525723" cy="48416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</a:t>
            </a:r>
            <a:endParaRPr lang="en-US" dirty="0"/>
          </a:p>
        </p:txBody>
      </p:sp>
      <p:cxnSp>
        <p:nvCxnSpPr>
          <p:cNvPr id="19" name="Straight Connector 18"/>
          <p:cNvCxnSpPr>
            <a:stCxn id="14" idx="3"/>
          </p:cNvCxnSpPr>
          <p:nvPr/>
        </p:nvCxnSpPr>
        <p:spPr>
          <a:xfrm flipV="1">
            <a:off x="8150062" y="3898012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950419" y="3725057"/>
            <a:ext cx="617215" cy="509224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J5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6" y="4359821"/>
            <a:ext cx="583080" cy="38801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8186062" y="4515327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2806" y="4981080"/>
            <a:ext cx="1099087" cy="2681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5397" y="5457821"/>
            <a:ext cx="753903" cy="18847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8251486" y="5008776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294716" y="5552059"/>
            <a:ext cx="935264" cy="503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507704" y="2021305"/>
            <a:ext cx="324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Recylig.</a:t>
            </a:r>
            <a:r>
              <a:rPr lang="en-US" dirty="0" err="1" smtClean="0"/>
              <a:t>pms</a:t>
            </a:r>
            <a:r>
              <a:rPr lang="en-US" dirty="0" smtClean="0"/>
              <a:t>.”silver surfer”: soul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7299158" y="2205971"/>
            <a:ext cx="3721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99063" y="2569829"/>
            <a:ext cx="1006366" cy="501014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545596" y="2633322"/>
            <a:ext cx="2047056" cy="250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785811" y="2976426"/>
            <a:ext cx="1364251" cy="94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82898" y="2630213"/>
            <a:ext cx="233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r>
              <a:rPr lang="en-US" strike="sngStrike" dirty="0" smtClean="0"/>
              <a:t>(Jerome)</a:t>
            </a:r>
            <a:r>
              <a:rPr lang="en-US" dirty="0" smtClean="0"/>
              <a:t>.K-TOWN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6313873" y="2836625"/>
            <a:ext cx="576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!</a:t>
            </a:r>
            <a:r>
              <a:rPr lang="en-US" sz="900" strike="sngStrike" dirty="0" err="1" smtClean="0"/>
              <a:t>fag.boyfriend</a:t>
            </a:r>
            <a:r>
              <a:rPr lang="en-US" sz="900" strike="sngStrike" dirty="0" smtClean="0"/>
              <a:t>  </a:t>
            </a:r>
            <a:r>
              <a:rPr lang="en-US" dirty="0" smtClean="0"/>
              <a:t>HOMCIE:TRANVETITE(IPX hard.41) HOMICDIE:JESUS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153503" y="3094971"/>
            <a:ext cx="738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MATHERE: they killed him: 41.ASSAULT.STALKING.WWI.HOIMCE:JESUE[apple]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6167732" y="3205958"/>
            <a:ext cx="1564563" cy="137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9229980" y="4072224"/>
            <a:ext cx="15201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29389" y="1427747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316667" y="1454004"/>
            <a:ext cx="293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HOICME:LUX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eiscaking</a:t>
            </a:r>
            <a:r>
              <a:rPr lang="en-US" sz="800" strike="sngStrike" dirty="0" smtClean="0"/>
              <a:t>, docs) </a:t>
            </a:r>
            <a:r>
              <a:rPr lang="en-US" sz="800" strike="sngStrike" dirty="0" err="1" smtClean="0"/>
              <a:t>Patatu</a:t>
            </a:r>
            <a:r>
              <a:rPr lang="en-US" sz="800" strike="sngStrike" dirty="0" smtClean="0"/>
              <a:t> shoes</a:t>
            </a:r>
            <a:endParaRPr lang="en-US" sz="800" strike="sngStrike" dirty="0"/>
          </a:p>
        </p:txBody>
      </p:sp>
      <p:sp>
        <p:nvSpPr>
          <p:cNvPr id="46" name="Cube 45"/>
          <p:cNvSpPr/>
          <p:nvPr/>
        </p:nvSpPr>
        <p:spPr>
          <a:xfrm>
            <a:off x="1289483" y="1832724"/>
            <a:ext cx="969349" cy="74649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498933" y="1729033"/>
            <a:ext cx="27825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Seriel</a:t>
            </a:r>
            <a:r>
              <a:rPr lang="en-US" strike="sngStrike" dirty="0" smtClean="0"/>
              <a:t> Killer 1 and 2 not 3</a:t>
            </a:r>
          </a:p>
          <a:p>
            <a:r>
              <a:rPr lang="en-US" strike="sngStrike" dirty="0" smtClean="0"/>
              <a:t>Note: Group of </a:t>
            </a:r>
            <a:r>
              <a:rPr lang="en-US" strike="sngStrike" dirty="0" err="1" smtClean="0"/>
              <a:t>Seriel</a:t>
            </a:r>
            <a:r>
              <a:rPr lang="en-US" strike="sngStrike" dirty="0" smtClean="0"/>
              <a:t> Killers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2562728" y="2468070"/>
            <a:ext cx="1684421" cy="849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694" y="4842202"/>
            <a:ext cx="625968" cy="62596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9522517" y="4940644"/>
            <a:ext cx="1835135" cy="709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768413" y="3497225"/>
            <a:ext cx="10363200" cy="13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604211" y="5784440"/>
            <a:ext cx="10363200" cy="13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129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7058526" y="5915199"/>
            <a:ext cx="1331495" cy="2887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1203158" y="3112168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Grobachev</a:t>
            </a:r>
            <a:r>
              <a:rPr lang="en-US" dirty="0" smtClean="0"/>
              <a:t>(Visa France 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3558" y="2732430"/>
            <a:ext cx="183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!PRIVATE.41</a:t>
            </a:r>
            <a:endParaRPr lang="en-US" dirty="0"/>
          </a:p>
        </p:txBody>
      </p:sp>
      <p:cxnSp>
        <p:nvCxnSpPr>
          <p:cNvPr id="10" name="Straight Connector 9"/>
          <p:cNvCxnSpPr>
            <a:stCxn id="2" idx="1"/>
          </p:cNvCxnSpPr>
          <p:nvPr/>
        </p:nvCxnSpPr>
        <p:spPr>
          <a:xfrm>
            <a:off x="1203158" y="3296834"/>
            <a:ext cx="37378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203158" y="3570972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PAYMENTS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935578" y="3593292"/>
            <a:ext cx="1459832" cy="208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FACEBOOK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4549749" y="3555572"/>
            <a:ext cx="1385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!AVAILBILITY.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539789" y="3555572"/>
            <a:ext cx="529390" cy="246407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!IN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H="1" flipV="1">
            <a:off x="6144126" y="3697635"/>
            <a:ext cx="2711116" cy="5800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5" idx="1"/>
          </p:cNvCxnSpPr>
          <p:nvPr/>
        </p:nvCxnSpPr>
        <p:spPr>
          <a:xfrm flipV="1">
            <a:off x="4549749" y="3678775"/>
            <a:ext cx="1129156" cy="61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9240253" y="3041218"/>
            <a:ext cx="1219199" cy="16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nonPoliceContentItems</a:t>
            </a:r>
            <a:endParaRPr lang="en-US" sz="800" dirty="0"/>
          </a:p>
        </p:txBody>
      </p:sp>
      <p:sp>
        <p:nvSpPr>
          <p:cNvPr id="52" name="Rectangle 51"/>
          <p:cNvSpPr/>
          <p:nvPr/>
        </p:nvSpPr>
        <p:spPr>
          <a:xfrm>
            <a:off x="9240253" y="3260969"/>
            <a:ext cx="1219199" cy="4588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023035" y="3420957"/>
            <a:ext cx="1219199" cy="169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nonPoliceContentItems</a:t>
            </a:r>
            <a:endParaRPr lang="en-US" sz="800" dirty="0"/>
          </a:p>
        </p:txBody>
      </p:sp>
      <p:sp>
        <p:nvSpPr>
          <p:cNvPr id="54" name="Rectangle 53"/>
          <p:cNvSpPr/>
          <p:nvPr/>
        </p:nvSpPr>
        <p:spPr>
          <a:xfrm>
            <a:off x="10023035" y="3640708"/>
            <a:ext cx="1219199" cy="4588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8855242" y="269372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PUBLIC</a:t>
            </a:r>
            <a:endParaRPr lang="en-US" b="1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8390021" y="2732430"/>
            <a:ext cx="1633014" cy="3797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203158" y="2866611"/>
            <a:ext cx="1609567" cy="47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812725" y="5053263"/>
            <a:ext cx="44727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click I want to show</a:t>
            </a:r>
          </a:p>
          <a:p>
            <a:r>
              <a:rPr lang="en-US" dirty="0" smtClean="0"/>
              <a:t>0.1 runner </a:t>
            </a:r>
            <a:r>
              <a:rPr lang="en-US" dirty="0" err="1" smtClean="0"/>
              <a:t>gheoho</a:t>
            </a:r>
            <a:r>
              <a:rPr lang="en-US" dirty="0" smtClean="0"/>
              <a:t>(</a:t>
            </a:r>
            <a:r>
              <a:rPr lang="en-US" dirty="0" err="1" smtClean="0"/>
              <a:t>tyson,mike</a:t>
            </a:r>
            <a:r>
              <a:rPr lang="en-US" dirty="0" smtClean="0"/>
              <a:t>, </a:t>
            </a:r>
            <a:r>
              <a:rPr lang="en-US" dirty="0" err="1" smtClean="0"/>
              <a:t>visa.planspna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0.1 fast do that </a:t>
            </a:r>
            <a:r>
              <a:rPr lang="en-US" dirty="0" err="1" smtClean="0"/>
              <a:t>anywy</a:t>
            </a:r>
            <a:endParaRPr lang="en-US" dirty="0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427747" y="5807242"/>
            <a:ext cx="2454442" cy="385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868754" y="5872345"/>
            <a:ext cx="5042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PUBLIC risk   </a:t>
            </a:r>
            <a:r>
              <a:rPr lang="en-US" dirty="0" err="1" smtClean="0">
                <a:solidFill>
                  <a:schemeClr val="bg1"/>
                </a:solidFill>
              </a:rPr>
              <a:t>STANFORD</a:t>
            </a:r>
            <a:r>
              <a:rPr lang="en-US" dirty="0" err="1" smtClean="0"/>
              <a:t>:visa</a:t>
            </a:r>
            <a:r>
              <a:rPr lang="en-US" dirty="0" smtClean="0"/>
              <a:t>  McCarty  visa </a:t>
            </a:r>
            <a:r>
              <a:rPr lang="en-US" dirty="0" err="1" smtClean="0"/>
              <a:t>risk,pmp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868754" y="5976593"/>
            <a:ext cx="5569267" cy="215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2654968" y="6241677"/>
            <a:ext cx="2506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SQ.PREA.187 </a:t>
            </a:r>
            <a:r>
              <a:rPr lang="en-US" dirty="0" smtClean="0"/>
              <a:t>(</a:t>
            </a:r>
            <a:r>
              <a:rPr lang="en-US" dirty="0" err="1" smtClean="0"/>
              <a:t>keepalive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9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0102009" y="2475520"/>
            <a:ext cx="889145" cy="1043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2360807" y="138067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Elvis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869" y="1879633"/>
            <a:ext cx="456887" cy="45688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2209421" y="1730896"/>
            <a:ext cx="899410" cy="919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102009" y="2429284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Stanford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613" y="4150406"/>
            <a:ext cx="533400" cy="5334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311608" y="3917759"/>
            <a:ext cx="899410" cy="9198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642610" y="3746297"/>
            <a:ext cx="1424066" cy="40410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I5  SF-LA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H="1" flipV="1">
            <a:off x="4467069" y="4150406"/>
            <a:ext cx="29980" cy="533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66676" y="3685778"/>
            <a:ext cx="6546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Fart: </a:t>
            </a:r>
            <a:r>
              <a:rPr lang="en-US" strike="sngStrike" dirty="0" smtClean="0"/>
              <a:t>Motel 6, mother in law , anal 0.1s snoop doggy dog long beach</a:t>
            </a:r>
          </a:p>
          <a:p>
            <a:r>
              <a:rPr lang="en-US" strike="sngStrike" dirty="0" smtClean="0"/>
              <a:t>Fart: </a:t>
            </a:r>
            <a:r>
              <a:rPr lang="en-US" strike="sngStrike" dirty="0" err="1" smtClean="0"/>
              <a:t>Logicl</a:t>
            </a:r>
            <a:r>
              <a:rPr lang="en-US" strike="sngStrike" dirty="0" smtClean="0"/>
              <a:t>: Disneyland </a:t>
            </a:r>
            <a:r>
              <a:rPr lang="en-US" dirty="0" err="1" smtClean="0"/>
              <a:t>SQ.CDCR</a:t>
            </a:r>
            <a:r>
              <a:rPr lang="en-US" strike="sngStrike" dirty="0" err="1" smtClean="0"/>
              <a:t>.jimmuy</a:t>
            </a:r>
            <a:endParaRPr lang="en-US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996066" y="3551425"/>
            <a:ext cx="554636" cy="113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42610" y="5110402"/>
            <a:ext cx="5695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KING.QUEEN.WORMS(</a:t>
            </a:r>
            <a:r>
              <a:rPr lang="en-US" dirty="0" err="1" smtClean="0"/>
              <a:t>bismarkstrasse</a:t>
            </a:r>
            <a:r>
              <a:rPr lang="en-US" dirty="0" smtClean="0"/>
              <a:t>): </a:t>
            </a:r>
            <a:r>
              <a:rPr lang="en-US" strike="sngStrike" dirty="0" err="1" smtClean="0"/>
              <a:t>highwaytohell</a:t>
            </a:r>
            <a:endParaRPr lang="en-US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576" y="5110402"/>
            <a:ext cx="352381" cy="657143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039069" y="4837581"/>
            <a:ext cx="929390" cy="9599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273384" y="5295068"/>
            <a:ext cx="15364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3642610" y="4540776"/>
            <a:ext cx="7285220" cy="2968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3537679" y="4636681"/>
            <a:ext cx="7689954" cy="4431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272862" y="5582082"/>
            <a:ext cx="27382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turning music before starting to work on long project task</a:t>
            </a:r>
            <a:endParaRPr lang="en-US" sz="800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2360807" y="3171672"/>
            <a:ext cx="9485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137555" y="5907379"/>
            <a:ext cx="9485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360807" y="1759746"/>
            <a:ext cx="9485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62040" y="2174635"/>
            <a:ext cx="27796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Band: </a:t>
            </a:r>
            <a:r>
              <a:rPr lang="en-US" dirty="0" err="1" smtClean="0"/>
              <a:t>Wonderbras</a:t>
            </a:r>
            <a:endParaRPr lang="en-US" dirty="0" smtClean="0"/>
          </a:p>
          <a:p>
            <a:r>
              <a:rPr lang="en-US" dirty="0" err="1" smtClean="0"/>
              <a:t>Linkeidn</a:t>
            </a:r>
            <a:r>
              <a:rPr lang="en-US" dirty="0" smtClean="0"/>
              <a:t>: father </a:t>
            </a:r>
            <a:r>
              <a:rPr lang="en-US" dirty="0" err="1" smtClean="0"/>
              <a:t>impsonator</a:t>
            </a:r>
            <a:endParaRPr lang="en-US" dirty="0" smtClean="0"/>
          </a:p>
          <a:p>
            <a:r>
              <a:rPr lang="en-US" dirty="0" smtClean="0"/>
              <a:t>Father: </a:t>
            </a:r>
            <a:r>
              <a:rPr lang="en-US" dirty="0" err="1" smtClean="0"/>
              <a:t>avg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9756003" y="1964378"/>
            <a:ext cx="1146891" cy="847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12841" y="1789188"/>
            <a:ext cx="1695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KING.JFK(</a:t>
            </a:r>
            <a:r>
              <a:rPr lang="en-US" dirty="0" err="1" smtClean="0"/>
              <a:t>bruce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9" name="Straight Connector 38"/>
          <p:cNvCxnSpPr>
            <a:stCxn id="37" idx="3"/>
          </p:cNvCxnSpPr>
          <p:nvPr/>
        </p:nvCxnSpPr>
        <p:spPr>
          <a:xfrm flipH="1">
            <a:off x="6360445" y="1973854"/>
            <a:ext cx="847604" cy="24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103632" y="1712970"/>
            <a:ext cx="37453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HEOMI:AULAENDER.achso.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elvis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5562040" y="2170948"/>
            <a:ext cx="2779607" cy="927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917639" y="2150579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560205" y="2575805"/>
            <a:ext cx="19431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nonPOlcieContnetItem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chruchlill,bathtub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494676" y="3335017"/>
            <a:ext cx="2360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PENTAGON.BASE.PAUL.</a:t>
            </a:r>
          </a:p>
          <a:p>
            <a:r>
              <a:rPr lang="en-US" dirty="0" smtClean="0"/>
              <a:t>LOVALCE.TV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56351" y="3962777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Billy </a:t>
            </a:r>
            <a:r>
              <a:rPr lang="en-US" strike="sngStrike" dirty="0" err="1" smtClean="0"/>
              <a:t>madison</a:t>
            </a:r>
            <a:endParaRPr lang="en-US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9191469" y="4989981"/>
            <a:ext cx="929390" cy="9599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528" y="4402159"/>
            <a:ext cx="352381" cy="657143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H="1">
            <a:off x="1984947" y="3676041"/>
            <a:ext cx="50386" cy="1619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35333" y="3488350"/>
            <a:ext cx="342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41.2009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Food, Eva Braun Person Brings food to </a:t>
            </a:r>
            <a:r>
              <a:rPr lang="en-US" sz="800" strike="sngStrike" dirty="0" err="1" smtClean="0"/>
              <a:t>phonogyrphy</a:t>
            </a:r>
            <a:r>
              <a:rPr lang="en-US" sz="800" strike="sngStrike" dirty="0" smtClean="0"/>
              <a:t> studio</a:t>
            </a:r>
            <a:endParaRPr lang="en-US" sz="800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734518" y="4332109"/>
            <a:ext cx="1124262" cy="96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56351" y="3097965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-155094" y="309796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74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022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0" y="902208"/>
            <a:ext cx="12192000" cy="19507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4" name="TextBox 3"/>
          <p:cNvSpPr txBox="1"/>
          <p:nvPr/>
        </p:nvSpPr>
        <p:spPr>
          <a:xfrm>
            <a:off x="1259174" y="2038662"/>
            <a:ext cx="281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</a:t>
            </a:r>
            <a:r>
              <a:rPr lang="en-US" dirty="0" err="1" smtClean="0"/>
              <a:t>Jackok</a:t>
            </a:r>
            <a:r>
              <a:rPr lang="en-US" dirty="0" smtClean="0"/>
              <a:t>): foster (blond)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678" y="2038662"/>
            <a:ext cx="510851" cy="632241"/>
          </a:xfrm>
          <a:prstGeom prst="rect">
            <a:avLst/>
          </a:prstGeom>
        </p:spPr>
      </p:pic>
      <p:cxnSp>
        <p:nvCxnSpPr>
          <p:cNvPr id="12" name="Straight Connector 11"/>
          <p:cNvCxnSpPr>
            <a:stCxn id="4" idx="1"/>
          </p:cNvCxnSpPr>
          <p:nvPr/>
        </p:nvCxnSpPr>
        <p:spPr>
          <a:xfrm>
            <a:off x="1259174" y="2223328"/>
            <a:ext cx="4182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88957" y="2670903"/>
            <a:ext cx="1736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jochen</a:t>
            </a:r>
            <a:r>
              <a:rPr lang="en-US" dirty="0" smtClean="0"/>
              <a:t>(</a:t>
            </a:r>
            <a:r>
              <a:rPr lang="en-US" dirty="0" err="1" smtClean="0"/>
              <a:t>breadle</a:t>
            </a:r>
            <a:r>
              <a:rPr lang="en-US" dirty="0" smtClean="0"/>
              <a:t>):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350302" y="2710024"/>
            <a:ext cx="4368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NSA.nonPolcieTexasLogialCfg</a:t>
            </a:r>
            <a:r>
              <a:rPr lang="en-US" dirty="0" smtClean="0"/>
              <a:t> (</a:t>
            </a:r>
            <a:r>
              <a:rPr lang="en-US" dirty="0" err="1" smtClean="0"/>
              <a:t>tnral</a:t>
            </a:r>
            <a:r>
              <a:rPr lang="en-US" dirty="0" smtClean="0"/>
              <a:t>) little fire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250898" y="2894690"/>
            <a:ext cx="1888761" cy="145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88970" y="2710024"/>
            <a:ext cx="2641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“busted” </a:t>
            </a:r>
            <a:r>
              <a:rPr lang="en-US" dirty="0" err="1" smtClean="0"/>
              <a:t>Chairment</a:t>
            </a:r>
            <a:r>
              <a:rPr lang="en-US" dirty="0" smtClean="0"/>
              <a:t> China</a:t>
            </a:r>
          </a:p>
          <a:p>
            <a:r>
              <a:rPr lang="en-US" dirty="0" smtClean="0"/>
              <a:t>Foster City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0302" y="3118477"/>
            <a:ext cx="347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WWI.  </a:t>
            </a:r>
            <a:r>
              <a:rPr lang="en-US" strike="sngStrike" dirty="0" smtClean="0"/>
              <a:t>Ass tattoo male, jochen2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1588957" y="3487809"/>
            <a:ext cx="25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000.PENTOGN.LOVELACE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twins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1049311" y="17388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1995/6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259174" y="4134140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  7</a:t>
            </a:r>
            <a:r>
              <a:rPr lang="en-US" baseline="30000" dirty="0" smtClean="0"/>
              <a:t>th</a:t>
            </a:r>
            <a:r>
              <a:rPr lang="en-US" dirty="0" smtClean="0"/>
              <a:t>, 8th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241800" y="4180306"/>
            <a:ext cx="2534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000.PENTOGN.LOVELACE</a:t>
            </a:r>
          </a:p>
          <a:p>
            <a:r>
              <a:rPr lang="en-US" dirty="0"/>
              <a:t>	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4253678" y="4503471"/>
            <a:ext cx="1017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Angela-o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697" y="4134140"/>
            <a:ext cx="681906" cy="70350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718222" y="4413119"/>
            <a:ext cx="1888761" cy="145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517939" y="4043787"/>
            <a:ext cx="4451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SQ.INT.HOMCIDE:2Y.St. Franci.anglea.8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9188970" y="4228453"/>
            <a:ext cx="264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808" y="4853761"/>
            <a:ext cx="1332587" cy="9668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67" y="5852420"/>
            <a:ext cx="916664" cy="9166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308485" y="61159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368737" y="5016363"/>
            <a:ext cx="2177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 VIRING.MARYT(</a:t>
            </a:r>
          </a:p>
          <a:p>
            <a:r>
              <a:rPr lang="en-US" dirty="0" err="1" smtClean="0"/>
              <a:t>renolyds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55" y="4872803"/>
            <a:ext cx="1877266" cy="187726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606983" y="4920361"/>
            <a:ext cx="43679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SQ.MANNHEIM.PENTOANG.ALUIMINU</a:t>
            </a:r>
          </a:p>
          <a:p>
            <a:r>
              <a:rPr lang="en-US" sz="800" strike="sngStrike" dirty="0"/>
              <a:t>Ikea </a:t>
            </a:r>
            <a:r>
              <a:rPr lang="en-US" sz="800" strike="sngStrike" dirty="0" err="1"/>
              <a:t>kithce</a:t>
            </a:r>
            <a:r>
              <a:rPr lang="en-US" sz="800" strike="sngStrike" dirty="0"/>
              <a:t> top </a:t>
            </a:r>
            <a:r>
              <a:rPr lang="en-US" sz="800" strike="sngStrike" dirty="0" smtClean="0"/>
              <a:t>refrigerator, </a:t>
            </a:r>
            <a:r>
              <a:rPr lang="en-US" sz="800" strike="sngStrike" dirty="0" err="1" smtClean="0"/>
              <a:t>Pengaton</a:t>
            </a:r>
            <a:r>
              <a:rPr lang="en-US" sz="800" strike="sngStrike" dirty="0" smtClean="0"/>
              <a:t> Ikea </a:t>
            </a:r>
            <a:r>
              <a:rPr lang="en-US" sz="800" strike="sngStrike" dirty="0" err="1" smtClean="0"/>
              <a:t>kitche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(father)</a:t>
            </a:r>
            <a:endParaRPr lang="en-US" sz="800" dirty="0" smtClean="0"/>
          </a:p>
          <a:p>
            <a:r>
              <a:rPr lang="en-US" dirty="0" smtClean="0"/>
              <a:t>PENTGON.PAUL.BARA.ALUMINUE “</a:t>
            </a:r>
            <a:r>
              <a:rPr lang="en-US" dirty="0" err="1" smtClean="0"/>
              <a:t>renolyds</a:t>
            </a:r>
            <a:r>
              <a:rPr lang="en-US" dirty="0" smtClean="0"/>
              <a:t>”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5776405" y="4927996"/>
            <a:ext cx="1583765" cy="1557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93005" y="4872803"/>
            <a:ext cx="1848425" cy="1019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593005" y="6115987"/>
            <a:ext cx="1983849" cy="634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17561" y="1853076"/>
            <a:ext cx="1372159" cy="69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577507" y="1493363"/>
            <a:ext cx="49502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POLICE:FORT:WORTH: Up the chimney(hand) </a:t>
            </a:r>
          </a:p>
          <a:p>
            <a:r>
              <a:rPr lang="en-US" dirty="0"/>
              <a:t>	</a:t>
            </a:r>
            <a:r>
              <a:rPr lang="en-US" dirty="0" smtClean="0"/>
              <a:t>¼-de </a:t>
            </a:r>
            <a:r>
              <a:rPr lang="en-US" dirty="0" err="1" smtClean="0"/>
              <a:t>gheo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).TERMIANATO.JOEPHSE</a:t>
            </a:r>
          </a:p>
          <a:p>
            <a:r>
              <a:rPr lang="en-US" dirty="0"/>
              <a:t>	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dj</a:t>
            </a:r>
            <a:r>
              <a:rPr lang="en-US" dirty="0" smtClean="0"/>
              <a:t>). J5/C5 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ext.gorbachev.remote</a:t>
            </a:r>
            <a:r>
              <a:rPr lang="en-US" strike="sngStrike" dirty="0" smtClean="0"/>
              <a:t>)</a:t>
            </a:r>
          </a:p>
          <a:p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7360170" y="2223328"/>
            <a:ext cx="1244184" cy="131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9158310" y="1409450"/>
            <a:ext cx="16273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Music: </a:t>
            </a:r>
            <a:r>
              <a:rPr lang="en-US" sz="800" strike="sngStrike" dirty="0" err="1" smtClean="0"/>
              <a:t>Standin</a:t>
            </a:r>
            <a:r>
              <a:rPr lang="en-US" sz="800" strike="sngStrike" dirty="0" smtClean="0"/>
              <a:t> at wall in </a:t>
            </a:r>
            <a:r>
              <a:rPr lang="en-US" sz="800" strike="sngStrike" dirty="0" err="1" smtClean="0"/>
              <a:t>discothek</a:t>
            </a:r>
            <a:endParaRPr lang="en-US" sz="800" strike="sngStrike" dirty="0"/>
          </a:p>
        </p:txBody>
      </p:sp>
      <p:cxnSp>
        <p:nvCxnSpPr>
          <p:cNvPr id="50" name="Straight Connector 49"/>
          <p:cNvCxnSpPr/>
          <p:nvPr/>
        </p:nvCxnSpPr>
        <p:spPr>
          <a:xfrm>
            <a:off x="9188970" y="2894690"/>
            <a:ext cx="26413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9158310" y="3118477"/>
            <a:ext cx="1199893" cy="119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13" idx="3"/>
          </p:cNvCxnSpPr>
          <p:nvPr/>
        </p:nvCxnSpPr>
        <p:spPr>
          <a:xfrm>
            <a:off x="1588957" y="2710024"/>
            <a:ext cx="1736566" cy="145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588957" y="3146623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Vw</a:t>
            </a:r>
            <a:r>
              <a:rPr lang="en-US" sz="800" strike="sngStrike" dirty="0" smtClean="0"/>
              <a:t>[green]</a:t>
            </a:r>
            <a:endParaRPr lang="en-US" sz="800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409" y="1268322"/>
            <a:ext cx="876300" cy="876300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762631" y="1160906"/>
            <a:ext cx="16770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smtClean="0"/>
              <a:t>Thoams-is-dieter: Down th chimney</a:t>
            </a:r>
            <a:endParaRPr lang="en-US" sz="8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5037050" y="2074098"/>
            <a:ext cx="3535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Thoams</a:t>
            </a:r>
            <a:r>
              <a:rPr lang="en-US" strike="sngStrike" dirty="0"/>
              <a:t>-is-dieter: Down </a:t>
            </a:r>
            <a:r>
              <a:rPr lang="en-US" strike="sngStrike" dirty="0" err="1"/>
              <a:t>th</a:t>
            </a:r>
            <a:r>
              <a:rPr lang="en-US" strike="sngStrike" dirty="0"/>
              <a:t> chimney</a:t>
            </a:r>
          </a:p>
        </p:txBody>
      </p:sp>
    </p:spTree>
    <p:extLst>
      <p:ext uri="{BB962C8B-B14F-4D97-AF65-F5344CB8AC3E}">
        <p14:creationId xmlns:p14="http://schemas.microsoft.com/office/powerpoint/2010/main" val="41382775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1268</Words>
  <Application>Microsoft Office PowerPoint</Application>
  <PresentationFormat>Widescreen</PresentationFormat>
  <Paragraphs>376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27</cp:revision>
  <dcterms:created xsi:type="dcterms:W3CDTF">2023-08-01T13:10:27Z</dcterms:created>
  <dcterms:modified xsi:type="dcterms:W3CDTF">2023-08-01T19:35:50Z</dcterms:modified>
</cp:coreProperties>
</file>